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8" r:id="rId2"/>
    <p:sldId id="269" r:id="rId3"/>
    <p:sldId id="258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300" r:id="rId12"/>
    <p:sldId id="270" r:id="rId13"/>
    <p:sldId id="285" r:id="rId14"/>
    <p:sldId id="271" r:id="rId15"/>
    <p:sldId id="272" r:id="rId16"/>
    <p:sldId id="286" r:id="rId17"/>
    <p:sldId id="301" r:id="rId18"/>
    <p:sldId id="302" r:id="rId19"/>
    <p:sldId id="307" r:id="rId20"/>
    <p:sldId id="308" r:id="rId21"/>
    <p:sldId id="303" r:id="rId22"/>
    <p:sldId id="304" r:id="rId23"/>
    <p:sldId id="305" r:id="rId24"/>
    <p:sldId id="306" r:id="rId25"/>
    <p:sldId id="268" r:id="rId26"/>
    <p:sldId id="365" r:id="rId27"/>
    <p:sldId id="1183" r:id="rId28"/>
    <p:sldId id="312" r:id="rId29"/>
    <p:sldId id="1184" r:id="rId30"/>
    <p:sldId id="1185" r:id="rId31"/>
    <p:sldId id="1181" r:id="rId32"/>
    <p:sldId id="315" r:id="rId33"/>
    <p:sldId id="333" r:id="rId34"/>
    <p:sldId id="1143" r:id="rId35"/>
    <p:sldId id="282" r:id="rId36"/>
    <p:sldId id="284" r:id="rId37"/>
    <p:sldId id="291" r:id="rId38"/>
    <p:sldId id="289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E2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93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2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D9D52-905D-C840-A88A-1F5AC489DC6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9379-2193-A948-A93A-1EE418BD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9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50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5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5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1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Option for prayer call to utilise this slide if they want to have breakout rooms after announcements.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Option for prayer call to utilise this slide if they want to have testimony time after announcements – 2 minutes timer.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Option for prayer call to utilise this slide if they want to have testimony time after announcements – 1 minute timer.</a:t>
            </a:r>
          </a:p>
          <a:p>
            <a:r>
              <a:rPr lang="en-AU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8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6F19-C677-7C4D-84CB-6D0031F9B13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7UP - Slide 1 Alternate Fo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6" name="UPC music">
            <a:hlinkClick r:id="" action="ppaction://media"/>
            <a:extLst>
              <a:ext uri="{FF2B5EF4-FFF2-40B4-BE49-F238E27FC236}">
                <a16:creationId xmlns:a16="http://schemas.microsoft.com/office/drawing/2014/main" id="{A9574F86-4538-43B4-848D-28BEF51A8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937" y="-1126054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55131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408662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564164" y="1418801"/>
            <a:ext cx="6902814" cy="4957664"/>
          </a:xfrm>
        </p:spPr>
        <p:txBody>
          <a:bodyPr>
            <a:normAutofit/>
          </a:bodyPr>
          <a:lstStyle/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Keep your prayers short 	                 	(1-2 sentences)</a:t>
            </a: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Stick to </a:t>
            </a: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one topic </a:t>
            </a: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       	time you pray</a:t>
            </a:r>
            <a:endParaRPr lang="en-US" sz="31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Mute yourself </a:t>
            </a: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if there is 	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295618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564164" y="1418801"/>
            <a:ext cx="6902814" cy="4957664"/>
          </a:xfrm>
        </p:spPr>
        <p:txBody>
          <a:bodyPr>
            <a:normAutofit/>
          </a:bodyPr>
          <a:lstStyle/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Keep your prayers short 	                 	(1-2 sentences)</a:t>
            </a: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Stick to </a:t>
            </a: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one topic </a:t>
            </a: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       	time you pray</a:t>
            </a:r>
            <a:endParaRPr lang="en-US" sz="31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Mute yourself </a:t>
            </a: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if there is 	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395785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564164" y="1418801"/>
            <a:ext cx="6902814" cy="4957664"/>
          </a:xfrm>
        </p:spPr>
        <p:txBody>
          <a:bodyPr>
            <a:normAutofit/>
          </a:bodyPr>
          <a:lstStyle/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Keep your prayers short 	                 	(1-2 sentences)</a:t>
            </a: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Stick to one topic each        	time you pray</a:t>
            </a:r>
            <a:endParaRPr lang="en-US" sz="31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Mute yourself </a:t>
            </a: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if there is 	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3690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564164" y="1418801"/>
            <a:ext cx="6902814" cy="4957664"/>
          </a:xfrm>
        </p:spPr>
        <p:txBody>
          <a:bodyPr>
            <a:normAutofit/>
          </a:bodyPr>
          <a:lstStyle/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Keep your prayers short 	                 	(1-2 sentences)</a:t>
            </a: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FF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Stick to one topic each        	time you pray</a:t>
            </a:r>
            <a:endParaRPr lang="en-US" sz="3100" dirty="0">
              <a:solidFill>
                <a:srgbClr val="FFFFFF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35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Mute yourself if there is 	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190786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9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53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7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8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7UP - Slide 1 Alternate F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51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2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33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1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6"/>
          <a:stretch>
            <a:fillRect/>
          </a:stretch>
        </p:blipFill>
        <p:spPr>
          <a:xfrm>
            <a:off x="154305" y="4946650"/>
            <a:ext cx="3960495" cy="18643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1"/>
          <a:stretch>
            <a:fillRect/>
          </a:stretch>
        </p:blipFill>
        <p:spPr>
          <a:xfrm>
            <a:off x="165100" y="156845"/>
            <a:ext cx="3950335" cy="235458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30692" t="14517" r="7770" b="20672"/>
          <a:stretch>
            <a:fillRect/>
          </a:stretch>
        </p:blipFill>
        <p:spPr>
          <a:xfrm>
            <a:off x="154305" y="2567940"/>
            <a:ext cx="3960495" cy="23145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34720" y="767080"/>
            <a:ext cx="2447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140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247UNITEDPRAYER.ORG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8950" y="218888"/>
            <a:ext cx="467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Please</a:t>
            </a:r>
            <a:r>
              <a:rPr lang="en-PH" altLang="en-US" sz="2400" b="1" dirty="0"/>
              <a:t> visit our website</a:t>
            </a:r>
            <a:r>
              <a:rPr lang="en-PH" altLang="en-US" sz="2400" dirty="0"/>
              <a:t> for the schedule for all our 24/7 United Prayer calls. </a:t>
            </a:r>
            <a:r>
              <a:rPr lang="en-US" altLang="en-US" sz="2400"/>
              <a:t>Please support this ministry through joyful giving and by telling your friends, family, and church about it.</a:t>
            </a:r>
            <a:endParaRPr lang="en-PH" altLang="en-US" sz="2400" dirty="0"/>
          </a:p>
        </p:txBody>
      </p:sp>
      <p:sp>
        <p:nvSpPr>
          <p:cNvPr id="18" name="Text Box 17"/>
          <p:cNvSpPr txBox="1"/>
          <p:nvPr/>
        </p:nvSpPr>
        <p:spPr>
          <a:xfrm>
            <a:off x="4298950" y="2545080"/>
            <a:ext cx="44983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altLang="en-US" sz="2400" dirty="0"/>
          </a:p>
          <a:p>
            <a:pPr algn="l"/>
            <a:r>
              <a:rPr lang="en-PH" altLang="en-US" sz="2400" dirty="0"/>
              <a:t>Please join our </a:t>
            </a:r>
            <a:r>
              <a:rPr lang="en-PH" altLang="en-US" sz="2400" b="1" dirty="0"/>
              <a:t>24/7 United Prayer Facebook group </a:t>
            </a:r>
            <a:r>
              <a:rPr lang="en-PH" altLang="en-US" sz="2400" dirty="0"/>
              <a:t>&amp; invite others to join. Share stories &amp; testimonies to inspire others to pray more. 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298950" y="5113020"/>
            <a:ext cx="4498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Need urgent prayer throughout the day? </a:t>
            </a:r>
            <a:r>
              <a:rPr lang="en-PH" altLang="en-US" sz="2400" b="1" dirty="0"/>
              <a:t>Join our WhatsApp Prayer Request </a:t>
            </a:r>
            <a:r>
              <a:rPr lang="en-PH" altLang="en-US" sz="2400" dirty="0"/>
              <a:t>chat group. </a:t>
            </a:r>
          </a:p>
          <a:p>
            <a:r>
              <a:rPr lang="en-PH" altLang="en-US" dirty="0"/>
              <a:t>Click link in the chat box to join.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4305" y="255270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65" y="490982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C4A90-53C4-D0F4-FA83-ECDB93A3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12:07 AM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0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838200" y="3429000"/>
            <a:ext cx="7705726" cy="2738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would like to remind  you that we are praying and fasting corporately on 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Sabbaths or Wednesdays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from morning until </a:t>
            </a:r>
            <a:r>
              <a:rPr lang="en-US" b="1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4pm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. 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invite you to join us on one of these days.  </a:t>
            </a:r>
          </a:p>
        </p:txBody>
      </p:sp>
      <p:pic>
        <p:nvPicPr>
          <p:cNvPr id="6" name="Picture 2" descr="First Friday Fast 2020: Where do I start? | scbo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 r="2722" b="4400"/>
          <a:stretch>
            <a:fillRect/>
          </a:stretch>
        </p:blipFill>
        <p:spPr bwMode="auto">
          <a:xfrm>
            <a:off x="0" y="1"/>
            <a:ext cx="9154914" cy="36004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1036" y="5641652"/>
            <a:ext cx="7705726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You may choose from the suggested fasts listed on the chat box. Please consult your Physician if you have any health issues.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2" y="0"/>
            <a:ext cx="9193015" cy="689476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5B8AD-B0E7-4E50-D485-4CAC96DB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12:07 AM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2802B-0D73-1690-6C6D-6D927A8F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12:07 AM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07" y="4108466"/>
            <a:ext cx="4401693" cy="274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377" y="787232"/>
            <a:ext cx="618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 Need Your Help!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547" y="1840359"/>
            <a:ext cx="8018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If you are impressed to help with</a:t>
            </a:r>
          </a:p>
          <a:p>
            <a:pPr algn="ctr"/>
            <a:r>
              <a:rPr lang="en-CA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prayer facilitating </a:t>
            </a:r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or </a:t>
            </a:r>
            <a:r>
              <a:rPr lang="en-CA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tech support,</a:t>
            </a:r>
          </a:p>
          <a:p>
            <a:pPr algn="ctr"/>
            <a:r>
              <a:rPr lang="en-CA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please email </a:t>
            </a:r>
          </a:p>
          <a:p>
            <a:pPr algn="ctr"/>
            <a:r>
              <a:rPr lang="en-CA" sz="2800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247UnitedPrayer@gmail.com</a:t>
            </a:r>
            <a:endParaRPr lang="en-CA" sz="28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ctr"/>
            <a:endParaRPr lang="en-CA" sz="28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CA" sz="2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UP - Slide 1 Alternate Font.jpg">
            <a:extLst>
              <a:ext uri="{FF2B5EF4-FFF2-40B4-BE49-F238E27FC236}">
                <a16:creationId xmlns:a16="http://schemas.microsoft.com/office/drawing/2014/main" id="{24D6D4EF-F1FC-B143-8928-C172736C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3F4412-833A-034B-8235-4832EAD5CED1}"/>
              </a:ext>
            </a:extLst>
          </p:cNvPr>
          <p:cNvSpPr/>
          <p:nvPr/>
        </p:nvSpPr>
        <p:spPr>
          <a:xfrm>
            <a:off x="420914" y="882218"/>
            <a:ext cx="8011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Breakout Prayer Rooms</a:t>
            </a:r>
            <a:endParaRPr kumimoji="0" lang="en-US" sz="5000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66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75657" y="675005"/>
            <a:ext cx="665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63500" dir="8100000" algn="tr" rotWithShape="0">
                    <a:prstClr val="black">
                      <a:alpha val="10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cs typeface="Arial Rounded MT Bold" panose="020F0704030504030204" pitchFamily="34" charset="0"/>
              </a:rPr>
              <a:t>Testimony Time</a:t>
            </a:r>
          </a:p>
        </p:txBody>
      </p:sp>
      <p:pic>
        <p:nvPicPr>
          <p:cNvPr id="6" name="2 MINUTE TI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5338445"/>
            <a:ext cx="2315845" cy="130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952B-CDFD-44F5-AB6F-9E9E56EB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6E72-F5D8-4BF5-B3C7-07846590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3407-BF5D-4A28-917A-4F6A12DF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0287-DD9B-446A-8599-971985173DE3}" type="datetime1">
              <a:rPr lang="en-AU" smtClean="0"/>
              <a:t>8/08/2022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21BDA-BE1C-4192-9AED-AEA49F2BC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1F8AED-1672-4245-87C8-A0C407B23C11}"/>
              </a:ext>
            </a:extLst>
          </p:cNvPr>
          <p:cNvSpPr txBox="1">
            <a:spLocks/>
          </p:cNvSpPr>
          <p:nvPr/>
        </p:nvSpPr>
        <p:spPr>
          <a:xfrm>
            <a:off x="457200" y="5654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Testimony Time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D6C1C-4158-4B70-95FF-2FF93A2B1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723" y="1458144"/>
            <a:ext cx="5322554" cy="815664"/>
          </a:xfrm>
          <a:prstGeom prst="rect">
            <a:avLst/>
          </a:prstGeom>
        </p:spPr>
      </p:pic>
      <p:pic>
        <p:nvPicPr>
          <p:cNvPr id="8" name="1 Minute- Sand Timer.mp4" descr="1 Minute- Sand Timer.mp4">
            <a:hlinkClick r:id="" action="ppaction://media"/>
            <a:extLst>
              <a:ext uri="{FF2B5EF4-FFF2-40B4-BE49-F238E27FC236}">
                <a16:creationId xmlns:a16="http://schemas.microsoft.com/office/drawing/2014/main" id="{1CA47DC2-3873-4F59-B614-689F24D7C4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42.16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79" y="2273808"/>
            <a:ext cx="6872042" cy="33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212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B0EA4AB-C23A-46CE-A5A2-C2E48EC763B1}"/>
              </a:ext>
            </a:extLst>
          </p:cNvPr>
          <p:cNvSpPr txBox="1">
            <a:spLocks/>
          </p:cNvSpPr>
          <p:nvPr/>
        </p:nvSpPr>
        <p:spPr>
          <a:xfrm>
            <a:off x="4069" y="731837"/>
            <a:ext cx="9144000" cy="81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‘COMING UP HIGHER’</a:t>
            </a:r>
          </a:p>
        </p:txBody>
      </p:sp>
    </p:spTree>
    <p:extLst>
      <p:ext uri="{BB962C8B-B14F-4D97-AF65-F5344CB8AC3E}">
        <p14:creationId xmlns:p14="http://schemas.microsoft.com/office/powerpoint/2010/main" val="279593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FA64A9-9161-4F2E-8844-3ED6E0F39CE1}"/>
              </a:ext>
            </a:extLst>
          </p:cNvPr>
          <p:cNvSpPr txBox="1"/>
          <p:nvPr/>
        </p:nvSpPr>
        <p:spPr>
          <a:xfrm>
            <a:off x="148552" y="1128311"/>
            <a:ext cx="4318313" cy="547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Signature slide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Opening prayer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SOP/Testimony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Guide explanation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Prayer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Calibri"/>
              </a:rPr>
              <a:t>Transitions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Calibri"/>
              </a:rPr>
              <a:t>Time management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Technology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Self-Reflections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Calibri"/>
              </a:rPr>
              <a:t>Preparation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</a:p>
        </p:txBody>
      </p:sp>
      <p:pic>
        <p:nvPicPr>
          <p:cNvPr id="10" name="Picture 9" descr="247UP - Slide 1 Alternate Font.jpg">
            <a:extLst>
              <a:ext uri="{FF2B5EF4-FFF2-40B4-BE49-F238E27FC236}">
                <a16:creationId xmlns:a16="http://schemas.microsoft.com/office/drawing/2014/main" id="{51341389-36BF-4A54-B22F-CB2342EFB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83" y="2071687"/>
            <a:ext cx="4691791" cy="35177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E1D63EB-F44D-43B2-90B9-DF3753319C0A}"/>
              </a:ext>
            </a:extLst>
          </p:cNvPr>
          <p:cNvSpPr txBox="1">
            <a:spLocks/>
          </p:cNvSpPr>
          <p:nvPr/>
        </p:nvSpPr>
        <p:spPr>
          <a:xfrm>
            <a:off x="-707602" y="312616"/>
            <a:ext cx="5174467" cy="81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Debrief Points</a:t>
            </a:r>
          </a:p>
        </p:txBody>
      </p:sp>
    </p:spTree>
    <p:extLst>
      <p:ext uri="{BB962C8B-B14F-4D97-AF65-F5344CB8AC3E}">
        <p14:creationId xmlns:p14="http://schemas.microsoft.com/office/powerpoint/2010/main" val="502130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1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96000"/>
            <a:lum/>
          </a:blip>
          <a:srcRect/>
          <a:stretch>
            <a:fillRect t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13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96000"/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7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405209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173866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2923691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119152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36521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our Mission Field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00946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1034</Words>
  <Application>Microsoft Office PowerPoint</Application>
  <PresentationFormat>On-screen Show (4:3)</PresentationFormat>
  <Paragraphs>173</Paragraphs>
  <Slides>39</Slides>
  <Notes>10</Notes>
  <HiddenSlides>2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Rounded MT Bold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24/7 United Prayer Template</dc:title>
  <dc:subject/>
  <dc:creator>Diana Riesenberger</dc:creator>
  <cp:keywords/>
  <dc:description/>
  <cp:lastModifiedBy>ASUS</cp:lastModifiedBy>
  <cp:revision>35</cp:revision>
  <dcterms:created xsi:type="dcterms:W3CDTF">2020-09-20T00:14:57Z</dcterms:created>
  <dcterms:modified xsi:type="dcterms:W3CDTF">2022-08-07T17:14:21Z</dcterms:modified>
  <cp:category/>
</cp:coreProperties>
</file>