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1134" r:id="rId4"/>
    <p:sldId id="1180" r:id="rId5"/>
    <p:sldId id="1144" r:id="rId6"/>
    <p:sldId id="1145" r:id="rId7"/>
    <p:sldId id="1161" r:id="rId8"/>
    <p:sldId id="1160" r:id="rId9"/>
    <p:sldId id="1159" r:id="rId10"/>
    <p:sldId id="1158" r:id="rId11"/>
    <p:sldId id="1157" r:id="rId12"/>
    <p:sldId id="1156" r:id="rId13"/>
    <p:sldId id="1168" r:id="rId14"/>
    <p:sldId id="1167" r:id="rId15"/>
    <p:sldId id="1166" r:id="rId16"/>
    <p:sldId id="1165" r:id="rId17"/>
    <p:sldId id="1155" r:id="rId18"/>
    <p:sldId id="1172" r:id="rId19"/>
    <p:sldId id="1173" r:id="rId20"/>
    <p:sldId id="1174" r:id="rId21"/>
    <p:sldId id="1175" r:id="rId22"/>
    <p:sldId id="1176" r:id="rId23"/>
    <p:sldId id="1177" r:id="rId24"/>
    <p:sldId id="1178" r:id="rId25"/>
    <p:sldId id="1179" r:id="rId26"/>
    <p:sldId id="268" r:id="rId27"/>
    <p:sldId id="365" r:id="rId28"/>
    <p:sldId id="1183" r:id="rId29"/>
    <p:sldId id="312" r:id="rId30"/>
    <p:sldId id="1184" r:id="rId31"/>
    <p:sldId id="1185" r:id="rId32"/>
    <p:sldId id="1181" r:id="rId33"/>
    <p:sldId id="315" r:id="rId34"/>
    <p:sldId id="333" r:id="rId35"/>
    <p:sldId id="1143" r:id="rId36"/>
    <p:sldId id="1182" r:id="rId37"/>
    <p:sldId id="36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25"/>
    <a:srgbClr val="FF9933"/>
    <a:srgbClr val="00666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43" autoAdjust="0"/>
    <p:restoredTop sz="96821" autoAdjust="0"/>
  </p:normalViewPr>
  <p:slideViewPr>
    <p:cSldViewPr snapToGrid="0" snapToObjects="1">
      <p:cViewPr varScale="1">
        <p:scale>
          <a:sx n="63" d="100"/>
          <a:sy n="63" d="100"/>
        </p:scale>
        <p:origin x="40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E8E35-FB63-4875-A572-DACEB3B11E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FF47E8-5BD2-4663-B803-4D64CF0B78AF}">
      <dgm:prSet/>
      <dgm:spPr/>
      <dgm:t>
        <a:bodyPr/>
        <a:lstStyle/>
        <a:p>
          <a:r>
            <a:rPr lang="en-US" dirty="0"/>
            <a:t>Prayer of Thanks</a:t>
          </a:r>
        </a:p>
      </dgm:t>
    </dgm:pt>
    <dgm:pt modelId="{5A25D4F4-8E0E-4118-81A3-DE37683E7F5A}" type="parTrans" cxnId="{5466E0AE-688B-4CD9-B957-A646CB2108B3}">
      <dgm:prSet/>
      <dgm:spPr/>
      <dgm:t>
        <a:bodyPr/>
        <a:lstStyle/>
        <a:p>
          <a:endParaRPr lang="en-US"/>
        </a:p>
      </dgm:t>
    </dgm:pt>
    <dgm:pt modelId="{97126B18-3A7E-41F6-98CD-36E54CFFC4A4}" type="sibTrans" cxnId="{5466E0AE-688B-4CD9-B957-A646CB2108B3}">
      <dgm:prSet/>
      <dgm:spPr/>
      <dgm:t>
        <a:bodyPr/>
        <a:lstStyle/>
        <a:p>
          <a:endParaRPr lang="en-US"/>
        </a:p>
      </dgm:t>
    </dgm:pt>
    <dgm:pt modelId="{76896769-6148-4269-901F-F03A926EB5E7}">
      <dgm:prSet/>
      <dgm:spPr/>
      <dgm:t>
        <a:bodyPr/>
        <a:lstStyle/>
        <a:p>
          <a:r>
            <a:rPr lang="en-US" dirty="0"/>
            <a:t>Reflections</a:t>
          </a:r>
        </a:p>
      </dgm:t>
    </dgm:pt>
    <dgm:pt modelId="{567735B3-9A7D-4C86-A7F8-843D55582572}" type="parTrans" cxnId="{3528F32E-997A-452A-A67B-DB40D3BFC110}">
      <dgm:prSet/>
      <dgm:spPr/>
      <dgm:t>
        <a:bodyPr/>
        <a:lstStyle/>
        <a:p>
          <a:endParaRPr lang="en-US"/>
        </a:p>
      </dgm:t>
    </dgm:pt>
    <dgm:pt modelId="{3A9ED729-D1C1-477E-848B-7EFE1EF87B43}" type="sibTrans" cxnId="{3528F32E-997A-452A-A67B-DB40D3BFC110}">
      <dgm:prSet/>
      <dgm:spPr/>
      <dgm:t>
        <a:bodyPr/>
        <a:lstStyle/>
        <a:p>
          <a:endParaRPr lang="en-US"/>
        </a:p>
      </dgm:t>
    </dgm:pt>
    <dgm:pt modelId="{2CECB086-9BF0-446A-BDCF-8306381719A9}">
      <dgm:prSet/>
      <dgm:spPr/>
      <dgm:t>
        <a:bodyPr/>
        <a:lstStyle/>
        <a:p>
          <a:r>
            <a:rPr lang="en-US" dirty="0"/>
            <a:t>What can be </a:t>
          </a:r>
          <a:r>
            <a:rPr lang="en-US" i="1" dirty="0"/>
            <a:t>even</a:t>
          </a:r>
          <a:r>
            <a:rPr lang="en-US" dirty="0"/>
            <a:t> better?</a:t>
          </a:r>
        </a:p>
      </dgm:t>
    </dgm:pt>
    <dgm:pt modelId="{81E49339-A7DF-415F-9337-467A3D9DACA0}" type="parTrans" cxnId="{254BA510-C4A1-4335-97A7-B7B6A4B9D91E}">
      <dgm:prSet/>
      <dgm:spPr/>
      <dgm:t>
        <a:bodyPr/>
        <a:lstStyle/>
        <a:p>
          <a:endParaRPr lang="en-US"/>
        </a:p>
      </dgm:t>
    </dgm:pt>
    <dgm:pt modelId="{54CD6D0E-1DA6-4F78-9DEA-734602F583C8}" type="sibTrans" cxnId="{254BA510-C4A1-4335-97A7-B7B6A4B9D91E}">
      <dgm:prSet/>
      <dgm:spPr/>
      <dgm:t>
        <a:bodyPr/>
        <a:lstStyle/>
        <a:p>
          <a:endParaRPr lang="en-US"/>
        </a:p>
      </dgm:t>
    </dgm:pt>
    <dgm:pt modelId="{FB4F67AB-758A-40F9-B601-D3DE42ECFDA3}">
      <dgm:prSet/>
      <dgm:spPr/>
      <dgm:t>
        <a:bodyPr/>
        <a:lstStyle/>
        <a:p>
          <a:r>
            <a:rPr lang="en-US" dirty="0"/>
            <a:t>Closing Prayer</a:t>
          </a:r>
        </a:p>
      </dgm:t>
    </dgm:pt>
    <dgm:pt modelId="{2028DE7B-82F4-4304-B657-431F6FBE571D}" type="parTrans" cxnId="{B5DBC378-12AE-4E7F-B655-8375211111D1}">
      <dgm:prSet/>
      <dgm:spPr/>
      <dgm:t>
        <a:bodyPr/>
        <a:lstStyle/>
        <a:p>
          <a:endParaRPr lang="en-US"/>
        </a:p>
      </dgm:t>
    </dgm:pt>
    <dgm:pt modelId="{F9AA5226-418D-4584-834B-36B4BEA06E34}" type="sibTrans" cxnId="{B5DBC378-12AE-4E7F-B655-8375211111D1}">
      <dgm:prSet/>
      <dgm:spPr/>
      <dgm:t>
        <a:bodyPr/>
        <a:lstStyle/>
        <a:p>
          <a:endParaRPr lang="en-US"/>
        </a:p>
      </dgm:t>
    </dgm:pt>
    <dgm:pt modelId="{6F104598-FEB5-054C-AC41-3A4ACBC0935B}" type="pres">
      <dgm:prSet presAssocID="{8C4E8E35-FB63-4875-A572-DACEB3B11EF0}" presName="linear" presStyleCnt="0">
        <dgm:presLayoutVars>
          <dgm:animLvl val="lvl"/>
          <dgm:resizeHandles val="exact"/>
        </dgm:presLayoutVars>
      </dgm:prSet>
      <dgm:spPr/>
    </dgm:pt>
    <dgm:pt modelId="{4D14D215-9298-E648-A945-F8FF04058CE0}" type="pres">
      <dgm:prSet presAssocID="{49FF47E8-5BD2-4663-B803-4D64CF0B78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F90980-4AB4-0F4E-8048-B11DA31AB9E2}" type="pres">
      <dgm:prSet presAssocID="{97126B18-3A7E-41F6-98CD-36E54CFFC4A4}" presName="spacer" presStyleCnt="0"/>
      <dgm:spPr/>
    </dgm:pt>
    <dgm:pt modelId="{6788BA76-015D-004C-A71D-4E70A691F7DF}" type="pres">
      <dgm:prSet presAssocID="{76896769-6148-4269-901F-F03A926EB5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E3C2E4-1AC1-C84A-BB80-4B088E5C5B6D}" type="pres">
      <dgm:prSet presAssocID="{3A9ED729-D1C1-477E-848B-7EFE1EF87B43}" presName="spacer" presStyleCnt="0"/>
      <dgm:spPr/>
    </dgm:pt>
    <dgm:pt modelId="{7576FE17-85E1-8A4E-9D5F-6C87227C32C8}" type="pres">
      <dgm:prSet presAssocID="{2CECB086-9BF0-446A-BDCF-8306381719A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953358-BBF1-5146-ABB9-845B65F3507F}" type="pres">
      <dgm:prSet presAssocID="{54CD6D0E-1DA6-4F78-9DEA-734602F583C8}" presName="spacer" presStyleCnt="0"/>
      <dgm:spPr/>
    </dgm:pt>
    <dgm:pt modelId="{269AF26E-2BC4-9744-8493-33974995AA11}" type="pres">
      <dgm:prSet presAssocID="{FB4F67AB-758A-40F9-B601-D3DE42ECFD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54BA510-C4A1-4335-97A7-B7B6A4B9D91E}" srcId="{8C4E8E35-FB63-4875-A572-DACEB3B11EF0}" destId="{2CECB086-9BF0-446A-BDCF-8306381719A9}" srcOrd="2" destOrd="0" parTransId="{81E49339-A7DF-415F-9337-467A3D9DACA0}" sibTransId="{54CD6D0E-1DA6-4F78-9DEA-734602F583C8}"/>
    <dgm:cxn modelId="{3528F32E-997A-452A-A67B-DB40D3BFC110}" srcId="{8C4E8E35-FB63-4875-A572-DACEB3B11EF0}" destId="{76896769-6148-4269-901F-F03A926EB5E7}" srcOrd="1" destOrd="0" parTransId="{567735B3-9A7D-4C86-A7F8-843D55582572}" sibTransId="{3A9ED729-D1C1-477E-848B-7EFE1EF87B43}"/>
    <dgm:cxn modelId="{B5DBC378-12AE-4E7F-B655-8375211111D1}" srcId="{8C4E8E35-FB63-4875-A572-DACEB3B11EF0}" destId="{FB4F67AB-758A-40F9-B601-D3DE42ECFDA3}" srcOrd="3" destOrd="0" parTransId="{2028DE7B-82F4-4304-B657-431F6FBE571D}" sibTransId="{F9AA5226-418D-4584-834B-36B4BEA06E34}"/>
    <dgm:cxn modelId="{F9C0E47E-BDAF-B34B-8EA8-6AFA5E61D9A2}" type="presOf" srcId="{8C4E8E35-FB63-4875-A572-DACEB3B11EF0}" destId="{6F104598-FEB5-054C-AC41-3A4ACBC0935B}" srcOrd="0" destOrd="0" presId="urn:microsoft.com/office/officeart/2005/8/layout/vList2"/>
    <dgm:cxn modelId="{8ABF86A2-1D72-0249-97F2-03D8491B60E5}" type="presOf" srcId="{76896769-6148-4269-901F-F03A926EB5E7}" destId="{6788BA76-015D-004C-A71D-4E70A691F7DF}" srcOrd="0" destOrd="0" presId="urn:microsoft.com/office/officeart/2005/8/layout/vList2"/>
    <dgm:cxn modelId="{5466E0AE-688B-4CD9-B957-A646CB2108B3}" srcId="{8C4E8E35-FB63-4875-A572-DACEB3B11EF0}" destId="{49FF47E8-5BD2-4663-B803-4D64CF0B78AF}" srcOrd="0" destOrd="0" parTransId="{5A25D4F4-8E0E-4118-81A3-DE37683E7F5A}" sibTransId="{97126B18-3A7E-41F6-98CD-36E54CFFC4A4}"/>
    <dgm:cxn modelId="{B0B3B6B3-BA15-E14B-AB3D-5303A919D241}" type="presOf" srcId="{49FF47E8-5BD2-4663-B803-4D64CF0B78AF}" destId="{4D14D215-9298-E648-A945-F8FF04058CE0}" srcOrd="0" destOrd="0" presId="urn:microsoft.com/office/officeart/2005/8/layout/vList2"/>
    <dgm:cxn modelId="{D7C5ACB7-D844-F042-ABC8-EB927C59581E}" type="presOf" srcId="{2CECB086-9BF0-446A-BDCF-8306381719A9}" destId="{7576FE17-85E1-8A4E-9D5F-6C87227C32C8}" srcOrd="0" destOrd="0" presId="urn:microsoft.com/office/officeart/2005/8/layout/vList2"/>
    <dgm:cxn modelId="{D361C7EF-EF9F-EB48-9370-2805A927714B}" type="presOf" srcId="{FB4F67AB-758A-40F9-B601-D3DE42ECFDA3}" destId="{269AF26E-2BC4-9744-8493-33974995AA11}" srcOrd="0" destOrd="0" presId="urn:microsoft.com/office/officeart/2005/8/layout/vList2"/>
    <dgm:cxn modelId="{EED78D97-BE1E-A348-8FC5-71A097E99F98}" type="presParOf" srcId="{6F104598-FEB5-054C-AC41-3A4ACBC0935B}" destId="{4D14D215-9298-E648-A945-F8FF04058CE0}" srcOrd="0" destOrd="0" presId="urn:microsoft.com/office/officeart/2005/8/layout/vList2"/>
    <dgm:cxn modelId="{09308826-B772-F841-A41C-B789FBECC939}" type="presParOf" srcId="{6F104598-FEB5-054C-AC41-3A4ACBC0935B}" destId="{A5F90980-4AB4-0F4E-8048-B11DA31AB9E2}" srcOrd="1" destOrd="0" presId="urn:microsoft.com/office/officeart/2005/8/layout/vList2"/>
    <dgm:cxn modelId="{8968C5A7-6E7E-C74D-A420-C3BD8D5851F7}" type="presParOf" srcId="{6F104598-FEB5-054C-AC41-3A4ACBC0935B}" destId="{6788BA76-015D-004C-A71D-4E70A691F7DF}" srcOrd="2" destOrd="0" presId="urn:microsoft.com/office/officeart/2005/8/layout/vList2"/>
    <dgm:cxn modelId="{5AEC5B1F-611B-8441-9E3C-C6B7669C263A}" type="presParOf" srcId="{6F104598-FEB5-054C-AC41-3A4ACBC0935B}" destId="{7BE3C2E4-1AC1-C84A-BB80-4B088E5C5B6D}" srcOrd="3" destOrd="0" presId="urn:microsoft.com/office/officeart/2005/8/layout/vList2"/>
    <dgm:cxn modelId="{CE7752EC-5268-5A45-AB3C-F1303B5745AB}" type="presParOf" srcId="{6F104598-FEB5-054C-AC41-3A4ACBC0935B}" destId="{7576FE17-85E1-8A4E-9D5F-6C87227C32C8}" srcOrd="4" destOrd="0" presId="urn:microsoft.com/office/officeart/2005/8/layout/vList2"/>
    <dgm:cxn modelId="{5C7FCB48-828F-A142-8B44-E077F592926D}" type="presParOf" srcId="{6F104598-FEB5-054C-AC41-3A4ACBC0935B}" destId="{16953358-BBF1-5146-ABB9-845B65F3507F}" srcOrd="5" destOrd="0" presId="urn:microsoft.com/office/officeart/2005/8/layout/vList2"/>
    <dgm:cxn modelId="{71876091-E4FF-5D41-813C-83D7A77FA997}" type="presParOf" srcId="{6F104598-FEB5-054C-AC41-3A4ACBC0935B}" destId="{269AF26E-2BC4-9744-8493-33974995AA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4D215-9298-E648-A945-F8FF04058CE0}">
      <dsp:nvSpPr>
        <dsp:cNvPr id="0" name=""/>
        <dsp:cNvSpPr/>
      </dsp:nvSpPr>
      <dsp:spPr>
        <a:xfrm>
          <a:off x="0" y="36761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Prayer of Thanks</a:t>
          </a:r>
        </a:p>
      </dsp:txBody>
      <dsp:txXfrm>
        <a:off x="40980" y="77741"/>
        <a:ext cx="5508272" cy="757514"/>
      </dsp:txXfrm>
    </dsp:sp>
    <dsp:sp modelId="{6788BA76-015D-004C-A71D-4E70A691F7DF}">
      <dsp:nvSpPr>
        <dsp:cNvPr id="0" name=""/>
        <dsp:cNvSpPr/>
      </dsp:nvSpPr>
      <dsp:spPr>
        <a:xfrm>
          <a:off x="0" y="977036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Reflections</a:t>
          </a:r>
        </a:p>
      </dsp:txBody>
      <dsp:txXfrm>
        <a:off x="40980" y="1018016"/>
        <a:ext cx="5508272" cy="757514"/>
      </dsp:txXfrm>
    </dsp:sp>
    <dsp:sp modelId="{7576FE17-85E1-8A4E-9D5F-6C87227C32C8}">
      <dsp:nvSpPr>
        <dsp:cNvPr id="0" name=""/>
        <dsp:cNvSpPr/>
      </dsp:nvSpPr>
      <dsp:spPr>
        <a:xfrm>
          <a:off x="0" y="1917311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What can be </a:t>
          </a:r>
          <a:r>
            <a:rPr lang="en-US" sz="3500" i="1" kern="1200" dirty="0"/>
            <a:t>even</a:t>
          </a:r>
          <a:r>
            <a:rPr lang="en-US" sz="3500" kern="1200" dirty="0"/>
            <a:t> better?</a:t>
          </a:r>
        </a:p>
      </dsp:txBody>
      <dsp:txXfrm>
        <a:off x="40980" y="1958291"/>
        <a:ext cx="5508272" cy="757514"/>
      </dsp:txXfrm>
    </dsp:sp>
    <dsp:sp modelId="{269AF26E-2BC4-9744-8493-33974995AA11}">
      <dsp:nvSpPr>
        <dsp:cNvPr id="0" name=""/>
        <dsp:cNvSpPr/>
      </dsp:nvSpPr>
      <dsp:spPr>
        <a:xfrm>
          <a:off x="0" y="2857585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Closing Prayer</a:t>
          </a:r>
        </a:p>
      </dsp:txBody>
      <dsp:txXfrm>
        <a:off x="40980" y="2898565"/>
        <a:ext cx="5508272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D9D52-905D-C840-A88A-1F5AC489DC6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9379-2193-A948-A93A-1EE418BD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9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4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8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Option for prayer call to utilise this slide if they want to have breakout rooms after announcements.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Option for prayer call to utilise this slide if they want to have testimony time after announcements – 2 minutes timer.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Option for prayer call to utilise this slide if they want to have testimony time after announcements – 1 minute timer.</a:t>
            </a:r>
          </a:p>
          <a:p>
            <a:r>
              <a:rPr lang="en-AU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8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09379-2193-A948-A93A-1EE418BDE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9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4A81-8DE0-8344-97D4-DEDFEE263B8C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3A69-CD6F-0A45-8461-1D776AE04108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AAC8-E4B2-F340-B2BD-A806D72E2089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6197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51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142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93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8945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826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66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01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7017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64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26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1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46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14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5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9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72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4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BEA5-B70F-E64B-8D01-571E6183BE51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4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03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38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2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  <a:t>11:52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00B3-8CC2-784F-8A93-7477E90D26AB}" type="datetime12">
              <a:rPr lang="en-AU" smtClean="0"/>
              <a:t>11:52 PM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5904-0054-ED44-B50C-F84761EE86D4}" type="datetime12">
              <a:rPr lang="en-AU" smtClean="0"/>
              <a:t>11:52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E729-E820-8C4E-83E6-8BFED4E4857F}" type="datetime12">
              <a:rPr lang="en-AU" smtClean="0"/>
              <a:t>11:52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9094-B965-924B-B1D5-D2A20ABB4724}" type="datetime12">
              <a:rPr lang="en-AU" smtClean="0"/>
              <a:t>11:52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277C-4DE9-A34F-9247-C9422E49D247}" type="datetime12">
              <a:rPr lang="en-AU" smtClean="0"/>
              <a:t>11:52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  <a:t>11:52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9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31.png"/><Relationship Id="rId12" Type="http://schemas.microsoft.com/office/2007/relationships/diagramDrawing" Target="../diagrams/drawing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9.xml"/><Relationship Id="rId11" Type="http://schemas.openxmlformats.org/officeDocument/2006/relationships/diagramColors" Target="../diagrams/colors1.xml"/><Relationship Id="rId5" Type="http://schemas.openxmlformats.org/officeDocument/2006/relationships/slideLayout" Target="../slideLayouts/slideLayout8.xml"/><Relationship Id="rId10" Type="http://schemas.openxmlformats.org/officeDocument/2006/relationships/diagramQuickStyle" Target="../diagrams/quickStyle1.xml"/><Relationship Id="rId4" Type="http://schemas.openxmlformats.org/officeDocument/2006/relationships/video" Target="../media/media5.mp4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6" name="UPC music">
            <a:hlinkClick r:id="" action="ppaction://media"/>
            <a:extLst>
              <a:ext uri="{FF2B5EF4-FFF2-40B4-BE49-F238E27FC236}">
                <a16:creationId xmlns:a16="http://schemas.microsoft.com/office/drawing/2014/main" id="{B565AD9B-4976-7FB6-1D30-730D4040F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7082166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11352-CF42-494B-81AF-589DE73C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7F8BF-9BA5-4649-8B3F-FA2C4FA42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8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447802-2328-4023-9AC6-16C17734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4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7728BD-D2E5-4BBB-B6F9-B761543B0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1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0AD02F-CDBB-4C0D-888F-C942ABC2C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3" name="Picture 2" descr="247UP - Slide 2.jpg">
            <a:extLst>
              <a:ext uri="{FF2B5EF4-FFF2-40B4-BE49-F238E27FC236}">
                <a16:creationId xmlns:a16="http://schemas.microsoft.com/office/drawing/2014/main" id="{E3FDE9C7-AA2A-448C-9986-83874EE4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7D4C7-4D7F-4D29-9853-0D167728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4377"/>
            <a:ext cx="7632854" cy="5889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F7AC52-8579-4F68-942C-86203067421B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4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0EDB3-27EC-4E6C-B4BB-97287CFE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F1FEB-482A-4DBF-8A2B-2866E9D93246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5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693A25-816F-4AA0-B59F-C9BB75E6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C7F06B-B5CC-424F-9E8C-8C37B96A1D16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7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2CC344-937E-4A71-93A0-5AFCF9DE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7883B3-DCF3-4DC5-BB26-34BA0B1584B0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95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B6349-C908-49DF-B4B7-3584DE98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55C954-AE62-45D5-8324-3A0E9E497626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72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DDCC5-9F35-4079-B8D7-0DF6A476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5D43D6-8B3D-4EE5-8127-9C86EB064ADB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12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F2DDFC-9718-4CF7-8501-4224C96F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624280-CA6C-4197-897B-B5E75E1DDD81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84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11352-CF42-494B-81AF-589DE73C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AF5A6-BBDE-4BF2-B379-DFF4137DACD6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4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7F8BF-9BA5-4649-8B3F-FA2C4FA42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6DE3AE-C61C-40E8-ACAC-E1419CEF6382}"/>
              </a:ext>
            </a:extLst>
          </p:cNvPr>
          <p:cNvSpPr txBox="1"/>
          <p:nvPr/>
        </p:nvSpPr>
        <p:spPr>
          <a:xfrm>
            <a:off x="14402" y="6302930"/>
            <a:ext cx="9115196" cy="55399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PLEASE STAY MUTED UNLESS PRAYING OR AFFIRMING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2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6"/>
          <a:stretch>
            <a:fillRect/>
          </a:stretch>
        </p:blipFill>
        <p:spPr>
          <a:xfrm>
            <a:off x="154305" y="4946650"/>
            <a:ext cx="3960495" cy="18643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1"/>
          <a:stretch>
            <a:fillRect/>
          </a:stretch>
        </p:blipFill>
        <p:spPr>
          <a:xfrm>
            <a:off x="165100" y="156845"/>
            <a:ext cx="3950335" cy="235458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30692" t="14517" r="7770" b="20672"/>
          <a:stretch>
            <a:fillRect/>
          </a:stretch>
        </p:blipFill>
        <p:spPr>
          <a:xfrm>
            <a:off x="154305" y="2567940"/>
            <a:ext cx="3960495" cy="23145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34720" y="767080"/>
            <a:ext cx="2447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140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247UNITEDPRAYER.ORG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8950" y="218888"/>
            <a:ext cx="467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Please</a:t>
            </a:r>
            <a:r>
              <a:rPr lang="en-PH" altLang="en-US" sz="2400" b="1" dirty="0"/>
              <a:t> visit our website</a:t>
            </a:r>
            <a:r>
              <a:rPr lang="en-PH" altLang="en-US" sz="2400" dirty="0"/>
              <a:t> for the schedule for all our 24/7 United Prayer calls. </a:t>
            </a:r>
            <a:r>
              <a:rPr lang="en-US" altLang="en-US" sz="2400"/>
              <a:t>Please support this ministry through joyful giving and by telling your friends, family, and church about it.</a:t>
            </a:r>
            <a:endParaRPr lang="en-PH" altLang="en-US" sz="2400" dirty="0"/>
          </a:p>
        </p:txBody>
      </p:sp>
      <p:sp>
        <p:nvSpPr>
          <p:cNvPr id="18" name="Text Box 17"/>
          <p:cNvSpPr txBox="1"/>
          <p:nvPr/>
        </p:nvSpPr>
        <p:spPr>
          <a:xfrm>
            <a:off x="4298950" y="2545080"/>
            <a:ext cx="44983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altLang="en-US" sz="2400" dirty="0"/>
          </a:p>
          <a:p>
            <a:pPr algn="l"/>
            <a:r>
              <a:rPr lang="en-PH" altLang="en-US" sz="2400" dirty="0"/>
              <a:t>Please join our </a:t>
            </a:r>
            <a:r>
              <a:rPr lang="en-PH" altLang="en-US" sz="2400" b="1" dirty="0"/>
              <a:t>24/7 United Prayer Facebook group </a:t>
            </a:r>
            <a:r>
              <a:rPr lang="en-PH" altLang="en-US" sz="2400" dirty="0"/>
              <a:t>&amp; invite others to join. Share stories &amp; testimonies to inspire others to pray more. 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298950" y="5113020"/>
            <a:ext cx="4498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Need urgent prayer throughout the day? </a:t>
            </a:r>
            <a:r>
              <a:rPr lang="en-PH" altLang="en-US" sz="2400" b="1" dirty="0"/>
              <a:t>Join our WhatsApp Prayer Request </a:t>
            </a:r>
            <a:r>
              <a:rPr lang="en-PH" altLang="en-US" sz="2400" dirty="0"/>
              <a:t>chat group. </a:t>
            </a:r>
          </a:p>
          <a:p>
            <a:r>
              <a:rPr lang="en-PH" altLang="en-US" dirty="0"/>
              <a:t>Click link in the chat box to join.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4305" y="255270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65" y="490982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C4A90-53C4-D0F4-FA83-ECDB93A3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11:52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838200" y="3429000"/>
            <a:ext cx="7705726" cy="2738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would like to remind  you that we are praying and fasting corporately on 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Sabbaths or Wednesdays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from morning until </a:t>
            </a:r>
            <a:r>
              <a:rPr lang="en-US" b="1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4pm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. 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invite you to join us on one of these days.  </a:t>
            </a:r>
          </a:p>
        </p:txBody>
      </p:sp>
      <p:pic>
        <p:nvPicPr>
          <p:cNvPr id="6" name="Picture 2" descr="First Friday Fast 2020: Where do I start? | scbo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 r="2722" b="4400"/>
          <a:stretch>
            <a:fillRect/>
          </a:stretch>
        </p:blipFill>
        <p:spPr bwMode="auto">
          <a:xfrm>
            <a:off x="0" y="1"/>
            <a:ext cx="9154914" cy="36004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1036" y="5641652"/>
            <a:ext cx="7705726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may choose from the suggested fasts listed on the chat box. Please consult your Physician if you have any health issues.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2" y="0"/>
            <a:ext cx="9193015" cy="68947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5B8AD-B0E7-4E50-D485-4CAC96DB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11:56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9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2802B-0D73-1690-6C6D-6D927A8F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11:59 PM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5CF2-A542-4884-B62A-CB752FDC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24AF3-6881-4E15-859B-EE23DA624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FA74-8BB7-4EC4-87F1-9DFCCF18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CE20-F311-4429-8769-207F56168D59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7F8FB-6C6E-492A-9703-8A7A6047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6AC1E-8AF9-4CE6-9D09-837F8A303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07" y="4108466"/>
            <a:ext cx="4401693" cy="274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377" y="787232"/>
            <a:ext cx="618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Need Your Help!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547" y="1840359"/>
            <a:ext cx="8018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If you are impressed to help with</a:t>
            </a:r>
          </a:p>
          <a:p>
            <a:pPr algn="ctr"/>
            <a:r>
              <a:rPr lang="en-CA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prayer facilitating </a:t>
            </a:r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or </a:t>
            </a:r>
            <a:r>
              <a:rPr lang="en-CA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tech support,</a:t>
            </a:r>
          </a:p>
          <a:p>
            <a:pPr algn="ctr"/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please email </a:t>
            </a:r>
          </a:p>
          <a:p>
            <a:pPr algn="ctr"/>
            <a:r>
              <a:rPr lang="en-CA" sz="2800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247UnitedPrayer@gmail.com</a:t>
            </a:r>
            <a:endParaRPr lang="en-CA" sz="28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/>
            <a:endParaRPr lang="en-CA" sz="28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CA" sz="2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UP - Slide 1 Alternate Font.jpg">
            <a:extLst>
              <a:ext uri="{FF2B5EF4-FFF2-40B4-BE49-F238E27FC236}">
                <a16:creationId xmlns:a16="http://schemas.microsoft.com/office/drawing/2014/main" id="{24D6D4EF-F1FC-B143-8928-C172736C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3F4412-833A-034B-8235-4832EAD5CED1}"/>
              </a:ext>
            </a:extLst>
          </p:cNvPr>
          <p:cNvSpPr/>
          <p:nvPr/>
        </p:nvSpPr>
        <p:spPr>
          <a:xfrm>
            <a:off x="420914" y="882218"/>
            <a:ext cx="8011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Breakout Prayer Rooms</a:t>
            </a:r>
            <a:endParaRPr kumimoji="0" lang="en-US" sz="5000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66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75657" y="675005"/>
            <a:ext cx="665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63500" dir="8100000" algn="tr" rotWithShape="0">
                    <a:prstClr val="black">
                      <a:alpha val="10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cs typeface="Arial Rounded MT Bold" panose="020F0704030504030204" pitchFamily="34" charset="0"/>
              </a:rPr>
              <a:t>Testimony Time</a:t>
            </a:r>
          </a:p>
        </p:txBody>
      </p:sp>
      <p:pic>
        <p:nvPicPr>
          <p:cNvPr id="6" name="2 MINUTE TI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5338445"/>
            <a:ext cx="2315845" cy="130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952B-CDFD-44F5-AB6F-9E9E56EB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6E72-F5D8-4BF5-B3C7-07846590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3407-BF5D-4A28-917A-4F6A12DF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0287-DD9B-446A-8599-971985173DE3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21BDA-BE1C-4192-9AED-AEA49F2BC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1F8AED-1672-4245-87C8-A0C407B23C11}"/>
              </a:ext>
            </a:extLst>
          </p:cNvPr>
          <p:cNvSpPr txBox="1">
            <a:spLocks/>
          </p:cNvSpPr>
          <p:nvPr/>
        </p:nvSpPr>
        <p:spPr>
          <a:xfrm>
            <a:off x="457200" y="5654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Testimony Time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D6C1C-4158-4B70-95FF-2FF93A2B1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723" y="1458144"/>
            <a:ext cx="5322554" cy="815664"/>
          </a:xfrm>
          <a:prstGeom prst="rect">
            <a:avLst/>
          </a:prstGeom>
        </p:spPr>
      </p:pic>
      <p:pic>
        <p:nvPicPr>
          <p:cNvPr id="8" name="1 Minute- Sand Timer.mp4" descr="1 Minute- Sand Timer.mp4">
            <a:hlinkClick r:id="" action="ppaction://media"/>
            <a:extLst>
              <a:ext uri="{FF2B5EF4-FFF2-40B4-BE49-F238E27FC236}">
                <a16:creationId xmlns:a16="http://schemas.microsoft.com/office/drawing/2014/main" id="{1CA47DC2-3873-4F59-B614-689F24D7C4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42.16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79" y="2273808"/>
            <a:ext cx="6872042" cy="33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212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24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07077D-609B-D346-9BB9-C42BEB02012B}"/>
              </a:ext>
            </a:extLst>
          </p:cNvPr>
          <p:cNvGrpSpPr/>
          <p:nvPr/>
        </p:nvGrpSpPr>
        <p:grpSpPr>
          <a:xfrm>
            <a:off x="3187972" y="72494"/>
            <a:ext cx="5853019" cy="3122467"/>
            <a:chOff x="3992912" y="108413"/>
            <a:chExt cx="4385741" cy="2466977"/>
          </a:xfrm>
        </p:grpSpPr>
        <p:pic>
          <p:nvPicPr>
            <p:cNvPr id="8" name="7 Minute Countdown Timer - 4K.mp4" descr="7 Minute Countdown Timer - 4K.mp4">
              <a:hlinkClick r:id="" action="ppaction://media"/>
              <a:extLst>
                <a:ext uri="{FF2B5EF4-FFF2-40B4-BE49-F238E27FC236}">
                  <a16:creationId xmlns:a16="http://schemas.microsoft.com/office/drawing/2014/main" id="{79E07997-1E1D-C94C-8119-477E4A1DCC06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992912" y="108413"/>
              <a:ext cx="4385741" cy="24669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9CCE4B-EAFB-CF48-A681-07B06710B529}"/>
                </a:ext>
              </a:extLst>
            </p:cNvPr>
            <p:cNvSpPr txBox="1"/>
            <p:nvPr/>
          </p:nvSpPr>
          <p:spPr>
            <a:xfrm>
              <a:off x="4529798" y="450048"/>
              <a:ext cx="219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DEBRIEF TIMER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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9BE0B0-AA7C-9D48-9DBE-E4B0A63C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03" y="288744"/>
            <a:ext cx="2686555" cy="1463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DEBRIEF </a:t>
            </a:r>
          </a:p>
        </p:txBody>
      </p:sp>
      <p:graphicFrame>
        <p:nvGraphicFramePr>
          <p:cNvPr id="43" name="Content Placeholder 4">
            <a:extLst>
              <a:ext uri="{FF2B5EF4-FFF2-40B4-BE49-F238E27FC236}">
                <a16:creationId xmlns:a16="http://schemas.microsoft.com/office/drawing/2014/main" id="{D3561B07-ADC3-4A6E-AAAE-0CAF3CB037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1749" y="2674130"/>
          <a:ext cx="5590232" cy="373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85BBFE6-1B8D-2641-98DF-B3761D442E99}"/>
              </a:ext>
            </a:extLst>
          </p:cNvPr>
          <p:cNvGrpSpPr/>
          <p:nvPr/>
        </p:nvGrpSpPr>
        <p:grpSpPr>
          <a:xfrm>
            <a:off x="5962580" y="2711363"/>
            <a:ext cx="2997812" cy="1819021"/>
            <a:chOff x="5881981" y="4541041"/>
            <a:chExt cx="2997812" cy="1819021"/>
          </a:xfrm>
        </p:grpSpPr>
        <p:pic>
          <p:nvPicPr>
            <p:cNvPr id="3" name="30 SECOND TIMER.mp4" descr="30 SECOND TIMER.mp4">
              <a:hlinkClick r:id="" action="ppaction://media"/>
              <a:extLst>
                <a:ext uri="{FF2B5EF4-FFF2-40B4-BE49-F238E27FC236}">
                  <a16:creationId xmlns:a16="http://schemas.microsoft.com/office/drawing/2014/main" id="{A1A89F0A-2973-2B42-A057-40391B95C41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5881981" y="4541043"/>
              <a:ext cx="2997812" cy="18190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FE290D-88AE-E14A-AE93-4AEA33504247}"/>
                </a:ext>
              </a:extLst>
            </p:cNvPr>
            <p:cNvSpPr txBox="1"/>
            <p:nvPr/>
          </p:nvSpPr>
          <p:spPr>
            <a:xfrm>
              <a:off x="6284453" y="4541041"/>
              <a:ext cx="219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COMMENT TIMER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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15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0EDB3-27EC-4E6C-B4BB-97287CFE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693A25-816F-4AA0-B59F-C9BB75E6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2CC344-937E-4A71-93A0-5AFCF9DE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B6349-C908-49DF-B4B7-3584DE98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0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DDCC5-9F35-4079-B8D7-0DF6A476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786-48D6-4FD7-9CC4-5471A8CA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7/08/2022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49EA3-497B-4B5D-935A-2B8B141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F2DDFC-9718-4CF7-8501-4224C96F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487425"/>
            <a:ext cx="763285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16654</TotalTime>
  <Words>411</Words>
  <Application>Microsoft Office PowerPoint</Application>
  <PresentationFormat>On-screen Show (4:3)</PresentationFormat>
  <Paragraphs>79</Paragraphs>
  <Slides>35</Slides>
  <Notes>9</Notes>
  <HiddenSlides>1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DEBRIEF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Charissa Fong</dc:creator>
  <cp:lastModifiedBy>ASUS</cp:lastModifiedBy>
  <cp:revision>195</cp:revision>
  <cp:lastPrinted>2021-08-11T23:13:02Z</cp:lastPrinted>
  <dcterms:created xsi:type="dcterms:W3CDTF">2021-01-17T21:56:00Z</dcterms:created>
  <dcterms:modified xsi:type="dcterms:W3CDTF">2022-08-07T17:05:27Z</dcterms:modified>
</cp:coreProperties>
</file>