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3"/>
    <p:sldMasterId id="2147483672" r:id="rId4"/>
  </p:sldMasterIdLst>
  <p:notesMasterIdLst>
    <p:notesMasterId r:id="rId6"/>
  </p:notesMasterIdLst>
  <p:sldIdLst>
    <p:sldId id="1134" r:id="rId5"/>
    <p:sldId id="1180" r:id="rId7"/>
    <p:sldId id="292" r:id="rId8"/>
    <p:sldId id="1219" r:id="rId9"/>
    <p:sldId id="1220" r:id="rId10"/>
    <p:sldId id="1221" r:id="rId11"/>
    <p:sldId id="1222" r:id="rId12"/>
    <p:sldId id="1223" r:id="rId13"/>
    <p:sldId id="1224" r:id="rId14"/>
    <p:sldId id="1225" r:id="rId15"/>
    <p:sldId id="1227" r:id="rId16"/>
    <p:sldId id="1167" r:id="rId17"/>
    <p:sldId id="1166" r:id="rId18"/>
    <p:sldId id="1165" r:id="rId19"/>
    <p:sldId id="268" r:id="rId20"/>
    <p:sldId id="286" r:id="rId21"/>
    <p:sldId id="1228" r:id="rId22"/>
    <p:sldId id="1229" r:id="rId23"/>
    <p:sldId id="1230" r:id="rId24"/>
    <p:sldId id="1231" r:id="rId25"/>
    <p:sldId id="1232" r:id="rId26"/>
    <p:sldId id="1233" r:id="rId27"/>
    <p:sldId id="1234" r:id="rId28"/>
    <p:sldId id="1235" r:id="rId29"/>
    <p:sldId id="1236" r:id="rId30"/>
    <p:sldId id="365" r:id="rId31"/>
    <p:sldId id="1214" r:id="rId32"/>
    <p:sldId id="1215" r:id="rId33"/>
    <p:sldId id="1218" r:id="rId34"/>
    <p:sldId id="1217" r:id="rId35"/>
    <p:sldId id="1216" r:id="rId36"/>
    <p:sldId id="1258" r:id="rId37"/>
    <p:sldId id="315" r:id="rId38"/>
    <p:sldId id="1254" r:id="rId39"/>
    <p:sldId id="1143" r:id="rId40"/>
    <p:sldId id="1253" r:id="rId41"/>
    <p:sldId id="369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225"/>
    <a:srgbClr val="FF9933"/>
    <a:srgbClr val="006666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143" autoAdjust="0"/>
    <p:restoredTop sz="96821" autoAdjust="0"/>
  </p:normalViewPr>
  <p:slideViewPr>
    <p:cSldViewPr snapToGrid="0" snapToObjects="1">
      <p:cViewPr varScale="1">
        <p:scale>
          <a:sx n="63" d="100"/>
          <a:sy n="63" d="100"/>
        </p:scale>
        <p:origin x="1052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9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4E8E35-FB63-4875-A572-DACEB3B11EF0}" type="doc">
      <dgm:prSet loTypeId="list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49FF47E8-5BD2-4663-B803-4D64CF0B78AF}">
      <dgm:prSet/>
      <dgm:spPr/>
      <dgm:t>
        <a:bodyPr/>
        <a:lstStyle/>
        <a:p>
          <a:r>
            <a:rPr lang="en-US" dirty="0"/>
            <a:t>Prayer of Thanks</a:t>
          </a:r>
        </a:p>
      </dgm:t>
    </dgm:pt>
    <dgm:pt modelId="{5A25D4F4-8E0E-4118-81A3-DE37683E7F5A}" cxnId="{5466E0AE-688B-4CD9-B957-A646CB2108B3}" type="parTrans">
      <dgm:prSet/>
      <dgm:spPr/>
      <dgm:t>
        <a:bodyPr/>
        <a:lstStyle/>
        <a:p>
          <a:endParaRPr lang="en-US"/>
        </a:p>
      </dgm:t>
    </dgm:pt>
    <dgm:pt modelId="{97126B18-3A7E-41F6-98CD-36E54CFFC4A4}" cxnId="{5466E0AE-688B-4CD9-B957-A646CB2108B3}" type="sibTrans">
      <dgm:prSet/>
      <dgm:spPr/>
      <dgm:t>
        <a:bodyPr/>
        <a:lstStyle/>
        <a:p>
          <a:endParaRPr lang="en-US"/>
        </a:p>
      </dgm:t>
    </dgm:pt>
    <dgm:pt modelId="{76896769-6148-4269-901F-F03A926EB5E7}">
      <dgm:prSet/>
      <dgm:spPr/>
      <dgm:t>
        <a:bodyPr/>
        <a:lstStyle/>
        <a:p>
          <a:r>
            <a:rPr lang="en-US" dirty="0"/>
            <a:t>Reflections</a:t>
          </a:r>
        </a:p>
      </dgm:t>
    </dgm:pt>
    <dgm:pt modelId="{567735B3-9A7D-4C86-A7F8-843D55582572}" cxnId="{3528F32E-997A-452A-A67B-DB40D3BFC110}" type="parTrans">
      <dgm:prSet/>
      <dgm:spPr/>
      <dgm:t>
        <a:bodyPr/>
        <a:lstStyle/>
        <a:p>
          <a:endParaRPr lang="en-US"/>
        </a:p>
      </dgm:t>
    </dgm:pt>
    <dgm:pt modelId="{3A9ED729-D1C1-477E-848B-7EFE1EF87B43}" cxnId="{3528F32E-997A-452A-A67B-DB40D3BFC110}" type="sibTrans">
      <dgm:prSet/>
      <dgm:spPr/>
      <dgm:t>
        <a:bodyPr/>
        <a:lstStyle/>
        <a:p>
          <a:endParaRPr lang="en-US"/>
        </a:p>
      </dgm:t>
    </dgm:pt>
    <dgm:pt modelId="{2CECB086-9BF0-446A-BDCF-8306381719A9}">
      <dgm:prSet/>
      <dgm:spPr/>
      <dgm:t>
        <a:bodyPr/>
        <a:lstStyle/>
        <a:p>
          <a:r>
            <a:rPr lang="en-US" dirty="0"/>
            <a:t>What can be </a:t>
          </a:r>
          <a:r>
            <a:rPr lang="en-US" i="1" dirty="0"/>
            <a:t>even</a:t>
          </a:r>
          <a:r>
            <a:rPr lang="en-US" dirty="0"/>
            <a:t> better?</a:t>
          </a:r>
        </a:p>
      </dgm:t>
    </dgm:pt>
    <dgm:pt modelId="{81E49339-A7DF-415F-9337-467A3D9DACA0}" cxnId="{254BA510-C4A1-4335-97A7-B7B6A4B9D91E}" type="parTrans">
      <dgm:prSet/>
      <dgm:spPr/>
      <dgm:t>
        <a:bodyPr/>
        <a:lstStyle/>
        <a:p>
          <a:endParaRPr lang="en-US"/>
        </a:p>
      </dgm:t>
    </dgm:pt>
    <dgm:pt modelId="{54CD6D0E-1DA6-4F78-9DEA-734602F583C8}" cxnId="{254BA510-C4A1-4335-97A7-B7B6A4B9D91E}" type="sibTrans">
      <dgm:prSet/>
      <dgm:spPr/>
      <dgm:t>
        <a:bodyPr/>
        <a:lstStyle/>
        <a:p>
          <a:endParaRPr lang="en-US"/>
        </a:p>
      </dgm:t>
    </dgm:pt>
    <dgm:pt modelId="{FB4F67AB-758A-40F9-B601-D3DE42ECFDA3}">
      <dgm:prSet/>
      <dgm:spPr/>
      <dgm:t>
        <a:bodyPr/>
        <a:lstStyle/>
        <a:p>
          <a:r>
            <a:rPr lang="en-US" dirty="0"/>
            <a:t>Closing Prayer</a:t>
          </a:r>
        </a:p>
      </dgm:t>
    </dgm:pt>
    <dgm:pt modelId="{2028DE7B-82F4-4304-B657-431F6FBE571D}" cxnId="{B5DBC378-12AE-4E7F-B655-8375211111D1}" type="parTrans">
      <dgm:prSet/>
      <dgm:spPr/>
      <dgm:t>
        <a:bodyPr/>
        <a:lstStyle/>
        <a:p>
          <a:endParaRPr lang="en-US"/>
        </a:p>
      </dgm:t>
    </dgm:pt>
    <dgm:pt modelId="{F9AA5226-418D-4584-834B-36B4BEA06E34}" cxnId="{B5DBC378-12AE-4E7F-B655-8375211111D1}" type="sibTrans">
      <dgm:prSet/>
      <dgm:spPr/>
      <dgm:t>
        <a:bodyPr/>
        <a:lstStyle/>
        <a:p>
          <a:endParaRPr lang="en-US"/>
        </a:p>
      </dgm:t>
    </dgm:pt>
    <dgm:pt modelId="{6F104598-FEB5-054C-AC41-3A4ACBC0935B}" type="pres">
      <dgm:prSet presAssocID="{8C4E8E35-FB63-4875-A572-DACEB3B11EF0}" presName="linear" presStyleCnt="0">
        <dgm:presLayoutVars>
          <dgm:animLvl val="lvl"/>
          <dgm:resizeHandles val="exact"/>
        </dgm:presLayoutVars>
      </dgm:prSet>
      <dgm:spPr/>
    </dgm:pt>
    <dgm:pt modelId="{4D14D215-9298-E648-A945-F8FF04058CE0}" type="pres">
      <dgm:prSet presAssocID="{49FF47E8-5BD2-4663-B803-4D64CF0B78A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5F90980-4AB4-0F4E-8048-B11DA31AB9E2}" type="pres">
      <dgm:prSet presAssocID="{97126B18-3A7E-41F6-98CD-36E54CFFC4A4}" presName="spacer" presStyleCnt="0"/>
      <dgm:spPr/>
    </dgm:pt>
    <dgm:pt modelId="{6788BA76-015D-004C-A71D-4E70A691F7DF}" type="pres">
      <dgm:prSet presAssocID="{76896769-6148-4269-901F-F03A926EB5E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BE3C2E4-1AC1-C84A-BB80-4B088E5C5B6D}" type="pres">
      <dgm:prSet presAssocID="{3A9ED729-D1C1-477E-848B-7EFE1EF87B43}" presName="spacer" presStyleCnt="0"/>
      <dgm:spPr/>
    </dgm:pt>
    <dgm:pt modelId="{7576FE17-85E1-8A4E-9D5F-6C87227C32C8}" type="pres">
      <dgm:prSet presAssocID="{2CECB086-9BF0-446A-BDCF-8306381719A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6953358-BBF1-5146-ABB9-845B65F3507F}" type="pres">
      <dgm:prSet presAssocID="{54CD6D0E-1DA6-4F78-9DEA-734602F583C8}" presName="spacer" presStyleCnt="0"/>
      <dgm:spPr/>
    </dgm:pt>
    <dgm:pt modelId="{269AF26E-2BC4-9744-8493-33974995AA11}" type="pres">
      <dgm:prSet presAssocID="{FB4F67AB-758A-40F9-B601-D3DE42ECFDA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54BA510-C4A1-4335-97A7-B7B6A4B9D91E}" srcId="{8C4E8E35-FB63-4875-A572-DACEB3B11EF0}" destId="{2CECB086-9BF0-446A-BDCF-8306381719A9}" srcOrd="2" destOrd="0" parTransId="{81E49339-A7DF-415F-9337-467A3D9DACA0}" sibTransId="{54CD6D0E-1DA6-4F78-9DEA-734602F583C8}"/>
    <dgm:cxn modelId="{3528F32E-997A-452A-A67B-DB40D3BFC110}" srcId="{8C4E8E35-FB63-4875-A572-DACEB3B11EF0}" destId="{76896769-6148-4269-901F-F03A926EB5E7}" srcOrd="1" destOrd="0" parTransId="{567735B3-9A7D-4C86-A7F8-843D55582572}" sibTransId="{3A9ED729-D1C1-477E-848B-7EFE1EF87B43}"/>
    <dgm:cxn modelId="{B5DBC378-12AE-4E7F-B655-8375211111D1}" srcId="{8C4E8E35-FB63-4875-A572-DACEB3B11EF0}" destId="{FB4F67AB-758A-40F9-B601-D3DE42ECFDA3}" srcOrd="3" destOrd="0" parTransId="{2028DE7B-82F4-4304-B657-431F6FBE571D}" sibTransId="{F9AA5226-418D-4584-834B-36B4BEA06E34}"/>
    <dgm:cxn modelId="{F9C0E47E-BDAF-B34B-8EA8-6AFA5E61D9A2}" type="presOf" srcId="{8C4E8E35-FB63-4875-A572-DACEB3B11EF0}" destId="{6F104598-FEB5-054C-AC41-3A4ACBC0935B}" srcOrd="0" destOrd="0" presId="urn:microsoft.com/office/officeart/2005/8/layout/vList2#1"/>
    <dgm:cxn modelId="{8ABF86A2-1D72-0249-97F2-03D8491B60E5}" type="presOf" srcId="{76896769-6148-4269-901F-F03A926EB5E7}" destId="{6788BA76-015D-004C-A71D-4E70A691F7DF}" srcOrd="0" destOrd="0" presId="urn:microsoft.com/office/officeart/2005/8/layout/vList2#1"/>
    <dgm:cxn modelId="{5466E0AE-688B-4CD9-B957-A646CB2108B3}" srcId="{8C4E8E35-FB63-4875-A572-DACEB3B11EF0}" destId="{49FF47E8-5BD2-4663-B803-4D64CF0B78AF}" srcOrd="0" destOrd="0" parTransId="{5A25D4F4-8E0E-4118-81A3-DE37683E7F5A}" sibTransId="{97126B18-3A7E-41F6-98CD-36E54CFFC4A4}"/>
    <dgm:cxn modelId="{B0B3B6B3-BA15-E14B-AB3D-5303A919D241}" type="presOf" srcId="{49FF47E8-5BD2-4663-B803-4D64CF0B78AF}" destId="{4D14D215-9298-E648-A945-F8FF04058CE0}" srcOrd="0" destOrd="0" presId="urn:microsoft.com/office/officeart/2005/8/layout/vList2#1"/>
    <dgm:cxn modelId="{D7C5ACB7-D844-F042-ABC8-EB927C59581E}" type="presOf" srcId="{2CECB086-9BF0-446A-BDCF-8306381719A9}" destId="{7576FE17-85E1-8A4E-9D5F-6C87227C32C8}" srcOrd="0" destOrd="0" presId="urn:microsoft.com/office/officeart/2005/8/layout/vList2#1"/>
    <dgm:cxn modelId="{D361C7EF-EF9F-EB48-9370-2805A927714B}" type="presOf" srcId="{FB4F67AB-758A-40F9-B601-D3DE42ECFDA3}" destId="{269AF26E-2BC4-9744-8493-33974995AA11}" srcOrd="0" destOrd="0" presId="urn:microsoft.com/office/officeart/2005/8/layout/vList2#1"/>
    <dgm:cxn modelId="{EED78D97-BE1E-A348-8FC5-71A097E99F98}" type="presParOf" srcId="{6F104598-FEB5-054C-AC41-3A4ACBC0935B}" destId="{4D14D215-9298-E648-A945-F8FF04058CE0}" srcOrd="0" destOrd="0" presId="urn:microsoft.com/office/officeart/2005/8/layout/vList2#1"/>
    <dgm:cxn modelId="{09308826-B772-F841-A41C-B789FBECC939}" type="presParOf" srcId="{6F104598-FEB5-054C-AC41-3A4ACBC0935B}" destId="{A5F90980-4AB4-0F4E-8048-B11DA31AB9E2}" srcOrd="1" destOrd="0" presId="urn:microsoft.com/office/officeart/2005/8/layout/vList2#1"/>
    <dgm:cxn modelId="{8968C5A7-6E7E-C74D-A420-C3BD8D5851F7}" type="presParOf" srcId="{6F104598-FEB5-054C-AC41-3A4ACBC0935B}" destId="{6788BA76-015D-004C-A71D-4E70A691F7DF}" srcOrd="2" destOrd="0" presId="urn:microsoft.com/office/officeart/2005/8/layout/vList2#1"/>
    <dgm:cxn modelId="{5AEC5B1F-611B-8441-9E3C-C6B7669C263A}" type="presParOf" srcId="{6F104598-FEB5-054C-AC41-3A4ACBC0935B}" destId="{7BE3C2E4-1AC1-C84A-BB80-4B088E5C5B6D}" srcOrd="3" destOrd="0" presId="urn:microsoft.com/office/officeart/2005/8/layout/vList2#1"/>
    <dgm:cxn modelId="{CE7752EC-5268-5A45-AB3C-F1303B5745AB}" type="presParOf" srcId="{6F104598-FEB5-054C-AC41-3A4ACBC0935B}" destId="{7576FE17-85E1-8A4E-9D5F-6C87227C32C8}" srcOrd="4" destOrd="0" presId="urn:microsoft.com/office/officeart/2005/8/layout/vList2#1"/>
    <dgm:cxn modelId="{5C7FCB48-828F-A142-8B44-E077F592926D}" type="presParOf" srcId="{6F104598-FEB5-054C-AC41-3A4ACBC0935B}" destId="{16953358-BBF1-5146-ABB9-845B65F3507F}" srcOrd="5" destOrd="0" presId="urn:microsoft.com/office/officeart/2005/8/layout/vList2#1"/>
    <dgm:cxn modelId="{71876091-E4FF-5D41-813C-83D7A77FA997}" type="presParOf" srcId="{6F104598-FEB5-054C-AC41-3A4ACBC0935B}" destId="{269AF26E-2BC4-9744-8493-33974995AA11}" srcOrd="6" destOrd="0" presId="urn:microsoft.com/office/officeart/2005/8/layout/vList2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5590232" cy="3733822"/>
        <a:chOff x="0" y="0"/>
        <a:chExt cx="5590232" cy="3733822"/>
      </a:xfrm>
    </dsp:grpSpPr>
    <dsp:sp modelId="{4D14D215-9298-E648-A945-F8FF04058CE0}">
      <dsp:nvSpPr>
        <dsp:cNvPr id="3" name="Rounded Rectangle 2"/>
        <dsp:cNvSpPr/>
      </dsp:nvSpPr>
      <dsp:spPr bwMode="white">
        <a:xfrm>
          <a:off x="0" y="41601"/>
          <a:ext cx="5590232" cy="841375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125730" tIns="125730" rIns="125730" bIns="125730" anchor="ctr"/>
        <a:lstStyle>
          <a:lvl1pPr algn="l">
            <a:defRPr sz="3300"/>
          </a:lvl1pPr>
          <a:lvl2pPr marL="228600" indent="-228600" algn="l">
            <a:defRPr sz="2500"/>
          </a:lvl2pPr>
          <a:lvl3pPr marL="457200" indent="-228600" algn="l">
            <a:defRPr sz="2500"/>
          </a:lvl3pPr>
          <a:lvl4pPr marL="685800" indent="-228600" algn="l">
            <a:defRPr sz="2500"/>
          </a:lvl4pPr>
          <a:lvl5pPr marL="914400" indent="-228600" algn="l">
            <a:defRPr sz="2500"/>
          </a:lvl5pPr>
          <a:lvl6pPr marL="1143000" indent="-228600" algn="l">
            <a:defRPr sz="2500"/>
          </a:lvl6pPr>
          <a:lvl7pPr marL="1371600" indent="-228600" algn="l">
            <a:defRPr sz="2500"/>
          </a:lvl7pPr>
          <a:lvl8pPr marL="1600200" indent="-228600" algn="l">
            <a:defRPr sz="2500"/>
          </a:lvl8pPr>
          <a:lvl9pPr marL="1828800" indent="-228600" algn="l">
            <a:defRPr sz="2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/>
            <a:t>Prayer of Thanks</a:t>
          </a:r>
        </a:p>
      </dsp:txBody>
      <dsp:txXfrm>
        <a:off x="0" y="41601"/>
        <a:ext cx="5590232" cy="841375"/>
      </dsp:txXfrm>
    </dsp:sp>
    <dsp:sp modelId="{6788BA76-015D-004C-A71D-4E70A691F7DF}">
      <dsp:nvSpPr>
        <dsp:cNvPr id="4" name="Rounded Rectangle 3"/>
        <dsp:cNvSpPr/>
      </dsp:nvSpPr>
      <dsp:spPr bwMode="white">
        <a:xfrm>
          <a:off x="0" y="978016"/>
          <a:ext cx="5590232" cy="841375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125730" tIns="125730" rIns="125730" bIns="125730" anchor="ctr"/>
        <a:lstStyle>
          <a:lvl1pPr algn="l">
            <a:defRPr sz="3300"/>
          </a:lvl1pPr>
          <a:lvl2pPr marL="228600" indent="-228600" algn="l">
            <a:defRPr sz="2500"/>
          </a:lvl2pPr>
          <a:lvl3pPr marL="457200" indent="-228600" algn="l">
            <a:defRPr sz="2500"/>
          </a:lvl3pPr>
          <a:lvl4pPr marL="685800" indent="-228600" algn="l">
            <a:defRPr sz="2500"/>
          </a:lvl4pPr>
          <a:lvl5pPr marL="914400" indent="-228600" algn="l">
            <a:defRPr sz="2500"/>
          </a:lvl5pPr>
          <a:lvl6pPr marL="1143000" indent="-228600" algn="l">
            <a:defRPr sz="2500"/>
          </a:lvl6pPr>
          <a:lvl7pPr marL="1371600" indent="-228600" algn="l">
            <a:defRPr sz="2500"/>
          </a:lvl7pPr>
          <a:lvl8pPr marL="1600200" indent="-228600" algn="l">
            <a:defRPr sz="2500"/>
          </a:lvl8pPr>
          <a:lvl9pPr marL="1828800" indent="-228600" algn="l">
            <a:defRPr sz="2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/>
            <a:t>Reflections</a:t>
          </a:r>
        </a:p>
      </dsp:txBody>
      <dsp:txXfrm>
        <a:off x="0" y="978016"/>
        <a:ext cx="5590232" cy="841375"/>
      </dsp:txXfrm>
    </dsp:sp>
    <dsp:sp modelId="{7576FE17-85E1-8A4E-9D5F-6C87227C32C8}">
      <dsp:nvSpPr>
        <dsp:cNvPr id="5" name="Rounded Rectangle 4"/>
        <dsp:cNvSpPr/>
      </dsp:nvSpPr>
      <dsp:spPr bwMode="white">
        <a:xfrm>
          <a:off x="0" y="1914431"/>
          <a:ext cx="5590232" cy="841375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125730" tIns="125730" rIns="125730" bIns="125730" anchor="ctr"/>
        <a:lstStyle>
          <a:lvl1pPr algn="l">
            <a:defRPr sz="3300"/>
          </a:lvl1pPr>
          <a:lvl2pPr marL="228600" indent="-228600" algn="l">
            <a:defRPr sz="2500"/>
          </a:lvl2pPr>
          <a:lvl3pPr marL="457200" indent="-228600" algn="l">
            <a:defRPr sz="2500"/>
          </a:lvl3pPr>
          <a:lvl4pPr marL="685800" indent="-228600" algn="l">
            <a:defRPr sz="2500"/>
          </a:lvl4pPr>
          <a:lvl5pPr marL="914400" indent="-228600" algn="l">
            <a:defRPr sz="2500"/>
          </a:lvl5pPr>
          <a:lvl6pPr marL="1143000" indent="-228600" algn="l">
            <a:defRPr sz="2500"/>
          </a:lvl6pPr>
          <a:lvl7pPr marL="1371600" indent="-228600" algn="l">
            <a:defRPr sz="2500"/>
          </a:lvl7pPr>
          <a:lvl8pPr marL="1600200" indent="-228600" algn="l">
            <a:defRPr sz="2500"/>
          </a:lvl8pPr>
          <a:lvl9pPr marL="1828800" indent="-228600" algn="l">
            <a:defRPr sz="2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/>
            <a:t>What can be </a:t>
          </a:r>
          <a:r>
            <a:rPr lang="en-US" i="1" dirty="0"/>
            <a:t>even</a:t>
          </a:r>
          <a:r>
            <a:rPr lang="en-US" dirty="0"/>
            <a:t> better?</a:t>
          </a:r>
        </a:p>
      </dsp:txBody>
      <dsp:txXfrm>
        <a:off x="0" y="1914431"/>
        <a:ext cx="5590232" cy="841375"/>
      </dsp:txXfrm>
    </dsp:sp>
    <dsp:sp modelId="{269AF26E-2BC4-9744-8493-33974995AA11}">
      <dsp:nvSpPr>
        <dsp:cNvPr id="6" name="Rounded Rectangle 5"/>
        <dsp:cNvSpPr/>
      </dsp:nvSpPr>
      <dsp:spPr bwMode="white">
        <a:xfrm>
          <a:off x="0" y="2850846"/>
          <a:ext cx="5590232" cy="841375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125730" tIns="125730" rIns="125730" bIns="125730" anchor="ctr"/>
        <a:lstStyle>
          <a:lvl1pPr algn="l">
            <a:defRPr sz="3300"/>
          </a:lvl1pPr>
          <a:lvl2pPr marL="228600" indent="-228600" algn="l">
            <a:defRPr sz="2500"/>
          </a:lvl2pPr>
          <a:lvl3pPr marL="457200" indent="-228600" algn="l">
            <a:defRPr sz="2500"/>
          </a:lvl3pPr>
          <a:lvl4pPr marL="685800" indent="-228600" algn="l">
            <a:defRPr sz="2500"/>
          </a:lvl4pPr>
          <a:lvl5pPr marL="914400" indent="-228600" algn="l">
            <a:defRPr sz="2500"/>
          </a:lvl5pPr>
          <a:lvl6pPr marL="1143000" indent="-228600" algn="l">
            <a:defRPr sz="2500"/>
          </a:lvl6pPr>
          <a:lvl7pPr marL="1371600" indent="-228600" algn="l">
            <a:defRPr sz="2500"/>
          </a:lvl7pPr>
          <a:lvl8pPr marL="1600200" indent="-228600" algn="l">
            <a:defRPr sz="2500"/>
          </a:lvl8pPr>
          <a:lvl9pPr marL="1828800" indent="-228600" algn="l">
            <a:defRPr sz="2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/>
            <a:t>Closing Prayer</a:t>
          </a:r>
        </a:p>
      </dsp:txBody>
      <dsp:txXfrm>
        <a:off x="0" y="2850846"/>
        <a:ext cx="5590232" cy="8413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#1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D9D52-905D-C840-A88A-1F5AC489DC6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09379-2193-A948-A93A-1EE418BDE18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At 00 mark to show this slide for start of united prayer - welcome and opening prayer.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09379-2193-A948-A93A-1EE418BDE18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209379-2193-A948-A93A-1EE418BDE1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At 00 mark to show this slide for start of united prayer - welcome and opening prayer.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09379-2193-A948-A93A-1EE418BDE18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End of 30 minutes of united prayer.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09379-2193-A948-A93A-1EE418BDE18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End of 30 minutes of united prayer.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09379-2193-A948-A93A-1EE418BDE18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09379-2193-A948-A93A-1EE418BDE18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Option for prayer call to utilise this slide if they want to have breakout rooms after announcements.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09379-2193-A948-A93A-1EE418BDE18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AU" dirty="0">
                <a:sym typeface="+mn-ea"/>
              </a:rPr>
              <a:t>Option for prayer call to utilise this slide if they want to have testimony time after announcements – 2 minutes timer.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09379-2193-A948-A93A-1EE418BDE18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AU" dirty="0"/>
              <a:t>Option for prayer call to utilise this slide if they want to have testimony time after announcements – 1 minute timer.</a:t>
            </a:r>
            <a:endParaRPr lang="en-AU" dirty="0"/>
          </a:p>
          <a:p>
            <a:r>
              <a:rPr lang="en-AU" dirty="0"/>
              <a:t>1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09379-2193-A948-A93A-1EE418BDE18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>
                <a:sym typeface="+mn-ea"/>
              </a:rPr>
              <a:t>End of 30 minutes of united prayer.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09379-2193-A948-A93A-1EE418BDE18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A4A81-8DE0-8344-97D4-DEDFEE263B8C}" type="datetime12">
              <a:rPr lang="en-AU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7108-FA80-C347-9EA4-E00ED974CA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63A69-CD6F-0A45-8461-1D776AE04108}" type="datetime12">
              <a:rPr lang="en-AU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7108-FA80-C347-9EA4-E00ED974CA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5AAC8-E4B2-F340-B2BD-A806D72E2089}" type="datetime12">
              <a:rPr lang="en-AU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7108-FA80-C347-9EA4-E00ED974CA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5D5A-1131-403F-A726-5376478AA091}" type="datetimeFigureOut">
              <a:rPr lang="en-AU" smtClean="0"/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6E64-8CEE-4959-AA5F-4AE539975ACF}" type="slidenum">
              <a:rPr lang="en-AU" smtClean="0"/>
            </a:fld>
            <a:endParaRPr lang="en-A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5D5A-1131-403F-A726-5376478AA091}" type="datetimeFigureOut">
              <a:rPr lang="en-AU" smtClean="0"/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6E64-8CEE-4959-AA5F-4AE539975ACF}" type="slidenum">
              <a:rPr lang="en-AU" smtClean="0"/>
            </a:fld>
            <a:endParaRPr lang="en-A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5D5A-1131-403F-A726-5376478AA091}" type="datetimeFigureOut">
              <a:rPr lang="en-AU" smtClean="0"/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6E64-8CEE-4959-AA5F-4AE539975ACF}" type="slidenum">
              <a:rPr lang="en-AU" smtClean="0"/>
            </a:fld>
            <a:endParaRPr lang="en-A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5D5A-1131-403F-A726-5376478AA091}" type="datetimeFigureOut">
              <a:rPr lang="en-AU" smtClean="0"/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6E64-8CEE-4959-AA5F-4AE539975ACF}" type="slidenum">
              <a:rPr lang="en-AU" smtClean="0"/>
            </a:fld>
            <a:endParaRPr lang="en-A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5D5A-1131-403F-A726-5376478AA091}" type="datetimeFigureOut">
              <a:rPr lang="en-AU" smtClean="0"/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6E64-8CEE-4959-AA5F-4AE539975ACF}" type="slidenum">
              <a:rPr lang="en-AU" smtClean="0"/>
            </a:fld>
            <a:endParaRPr lang="en-A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5D5A-1131-403F-A726-5376478AA091}" type="datetimeFigureOut">
              <a:rPr lang="en-AU" smtClean="0"/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6E64-8CEE-4959-AA5F-4AE539975ACF}" type="slidenum">
              <a:rPr lang="en-AU" smtClean="0"/>
            </a:fld>
            <a:endParaRPr lang="en-A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5D5A-1131-403F-A726-5376478AA091}" type="datetimeFigureOut">
              <a:rPr lang="en-AU" smtClean="0"/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6E64-8CEE-4959-AA5F-4AE539975ACF}" type="slidenum">
              <a:rPr lang="en-AU" smtClean="0"/>
            </a:fld>
            <a:endParaRPr lang="en-A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5D5A-1131-403F-A726-5376478AA091}" type="datetimeFigureOut">
              <a:rPr lang="en-AU" smtClean="0"/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6E64-8CEE-4959-AA5F-4AE539975ACF}" type="slidenum">
              <a:rPr lang="en-AU" smtClean="0"/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C22C8-851F-6B4A-B46E-8E42BA4BB891}" type="datetime12">
              <a:rPr lang="en-AU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7108-FA80-C347-9EA4-E00ED974CA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5D5A-1131-403F-A726-5376478AA091}" type="datetimeFigureOut">
              <a:rPr lang="en-AU" smtClean="0"/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6E64-8CEE-4959-AA5F-4AE539975ACF}" type="slidenum">
              <a:rPr lang="en-AU" smtClean="0"/>
            </a:fld>
            <a:endParaRPr lang="en-A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5D5A-1131-403F-A726-5376478AA091}" type="datetimeFigureOut">
              <a:rPr lang="en-AU" smtClean="0"/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6E64-8CEE-4959-AA5F-4AE539975ACF}" type="slidenum">
              <a:rPr lang="en-AU" smtClean="0"/>
            </a:fld>
            <a:endParaRPr lang="en-A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5D5A-1131-403F-A726-5376478AA091}" type="datetimeFigureOut">
              <a:rPr lang="en-AU" smtClean="0"/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6E64-8CEE-4959-AA5F-4AE539975ACF}" type="slidenum">
              <a:rPr lang="en-AU" smtClean="0"/>
            </a:fld>
            <a:endParaRPr lang="en-A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BEA5-B70F-E64B-8D01-571E6183BE51}" type="datetime12">
              <a:rPr lang="en-AU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7108-FA80-C347-9EA4-E00ED974CA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4E44C-E1B4-CF4E-907E-A71DB47B3142}" type="datetime12">
              <a:rPr lang="en-AU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7108-FA80-C347-9EA4-E00ED974CA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D00B3-8CC2-784F-8A93-7477E90D26AB}" type="datetime12">
              <a:rPr lang="en-AU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7108-FA80-C347-9EA4-E00ED974CA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05904-0054-ED44-B50C-F84761EE86D4}" type="datetime12">
              <a:rPr lang="en-AU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7108-FA80-C347-9EA4-E00ED974CA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E729-E820-8C4E-83E6-8BFED4E4857F}" type="datetime12">
              <a:rPr lang="en-AU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7108-FA80-C347-9EA4-E00ED974CA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9094-B965-924B-B1D5-D2A20ABB4724}" type="datetime12">
              <a:rPr lang="en-AU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7108-FA80-C347-9EA4-E00ED974CA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277C-4DE9-A34F-9247-C9422E49D247}" type="datetime12">
              <a:rPr lang="en-AU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7108-FA80-C347-9EA4-E00ED974CA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6B903-77B7-BF45-95C1-49DBD3515946}" type="datetime12">
              <a:rPr lang="en-AU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C7108-FA80-C347-9EA4-E00ED974CAB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6B903-77B7-BF45-95C1-49DBD3515946}" type="datetime12">
              <a:rPr lang="en-AU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C7108-FA80-C347-9EA4-E00ED974CAB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1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1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1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1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1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1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1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1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1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1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media" Target="../media/media3.mp4"/><Relationship Id="rId3" Type="http://schemas.openxmlformats.org/officeDocument/2006/relationships/video" Target="NULL" TargetMode="External"/><Relationship Id="rId2" Type="http://schemas.openxmlformats.org/officeDocument/2006/relationships/image" Target="../media/image41.png"/><Relationship Id="rId1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video" Target="../media/media5.mp4"/><Relationship Id="rId8" Type="http://schemas.microsoft.com/office/2007/relationships/diagramDrawing" Target="../diagrams/drawing1.xml"/><Relationship Id="rId7" Type="http://schemas.openxmlformats.org/officeDocument/2006/relationships/diagramColors" Target="../diagrams/colors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3" Type="http://schemas.openxmlformats.org/officeDocument/2006/relationships/image" Target="../media/image44.png"/><Relationship Id="rId2" Type="http://schemas.microsoft.com/office/2007/relationships/media" Target="../media/media4.mp4"/><Relationship Id="rId17" Type="http://schemas.openxmlformats.org/officeDocument/2006/relationships/notesSlide" Target="../notesSlides/notesSlide10.xml"/><Relationship Id="rId16" Type="http://schemas.openxmlformats.org/officeDocument/2006/relationships/slideLayout" Target="../slideLayouts/slideLayout8.xml"/><Relationship Id="rId15" Type="http://schemas.openxmlformats.org/officeDocument/2006/relationships/image" Target="../media/image49.png"/><Relationship Id="rId14" Type="http://schemas.openxmlformats.org/officeDocument/2006/relationships/image" Target="../media/image48.png"/><Relationship Id="rId13" Type="http://schemas.openxmlformats.org/officeDocument/2006/relationships/image" Target="../media/image47.png"/><Relationship Id="rId12" Type="http://schemas.openxmlformats.org/officeDocument/2006/relationships/image" Target="../media/image46.png"/><Relationship Id="rId11" Type="http://schemas.openxmlformats.org/officeDocument/2006/relationships/image" Target="../media/image45.png"/><Relationship Id="rId10" Type="http://schemas.microsoft.com/office/2007/relationships/media" Target="../media/media5.mp4"/><Relationship Id="rId1" Type="http://schemas.openxmlformats.org/officeDocument/2006/relationships/video" Target="../media/media4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247UP - Slide 1 Alternate Font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  <p:pic>
        <p:nvPicPr>
          <p:cNvPr id="6" name="UPC 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7082166"/>
            <a:ext cx="609600" cy="609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16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143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PRAISE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CONFESSION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SUPPLICATION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God’s vision for the World Church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	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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Other requests</a:t>
            </a:r>
            <a:endParaRPr lang="en-US" sz="3000" dirty="0">
              <a:solidFill>
                <a:srgbClr val="FFFF00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THANKSGIVING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</p:txBody>
      </p:sp>
      <p:pic>
        <p:nvPicPr>
          <p:cNvPr id="3" name="Picture 2" descr="Slide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143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PRAISE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CONFESSION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SUPPLICATION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God’s vision for the World Church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Other requests</a:t>
            </a:r>
            <a:endParaRPr lang="en-US" sz="3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THANKSGIVING</a:t>
            </a:r>
            <a:endParaRPr lang="en-US" sz="4000" dirty="0">
              <a:solidFill>
                <a:srgbClr val="FFFF00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</p:txBody>
      </p:sp>
      <p:pic>
        <p:nvPicPr>
          <p:cNvPr id="3" name="Picture 2" descr="Slide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DE4F-788F-4FE0-9FDC-B2BB5B393042}" type="datetime1">
              <a:rPr lang="en-AU" smtClean="0"/>
            </a:fld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31" y="892844"/>
            <a:ext cx="7132938" cy="5072312"/>
          </a:xfrm>
          <a:prstGeom prst="rect">
            <a:avLst/>
          </a:prstGeom>
        </p:spPr>
      </p:pic>
      <p:pic>
        <p:nvPicPr>
          <p:cNvPr id="3" name="Picture 2" descr="Slide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DE4F-788F-4FE0-9FDC-B2BB5B393042}" type="datetime1">
              <a:rPr lang="en-AU" smtClean="0"/>
            </a:fld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31" y="892844"/>
            <a:ext cx="7132938" cy="5072312"/>
          </a:xfrm>
          <a:prstGeom prst="rect">
            <a:avLst/>
          </a:prstGeom>
        </p:spPr>
      </p:pic>
      <p:pic>
        <p:nvPicPr>
          <p:cNvPr id="3" name="Picture 2" descr="Slide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DE4F-788F-4FE0-9FDC-B2BB5B393042}" type="datetime1">
              <a:rPr lang="en-AU" smtClean="0"/>
            </a:fld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31" y="892844"/>
            <a:ext cx="7132938" cy="5072312"/>
          </a:xfrm>
          <a:prstGeom prst="rect">
            <a:avLst/>
          </a:prstGeom>
        </p:spPr>
      </p:pic>
      <p:pic>
        <p:nvPicPr>
          <p:cNvPr id="3" name="Picture 2" descr="Slide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247UP - Slide 1 Alternate Font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  <p:pic>
        <p:nvPicPr>
          <p:cNvPr id="3" name="Picture 2" descr="Slide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71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PRAISE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CONFESSION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SUPPLICATION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God’s vision for the World Church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Other requests</a:t>
            </a:r>
            <a:endParaRPr lang="en-US" sz="3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THANKSGIVING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65934"/>
            <a:ext cx="9144000" cy="58477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rgbClr val="E7E200"/>
                </a:solidFill>
              </a:rPr>
              <a:t>PLEASE STAY MUTED UNLESS PRAYING OR AFFIRMING</a:t>
            </a:r>
            <a:endParaRPr lang="en-US" b="1" dirty="0">
              <a:solidFill>
                <a:srgbClr val="E7E200"/>
              </a:solidFill>
            </a:endParaRPr>
          </a:p>
          <a:p>
            <a:pPr algn="ctr"/>
            <a:endParaRPr lang="en-US" sz="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 descr="Slide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71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PRAISE</a:t>
            </a:r>
            <a:endParaRPr lang="en-US" sz="4000" dirty="0">
              <a:solidFill>
                <a:srgbClr val="FFFF00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CONFESSION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SUPPLICATION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God’s vision for the World Church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Other requests</a:t>
            </a:r>
            <a:endParaRPr lang="en-US" sz="3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THANKSGIVING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65934"/>
            <a:ext cx="9144000" cy="58477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rgbClr val="E7E200"/>
                </a:solidFill>
              </a:rPr>
              <a:t>PLEASE STAY MUTED UNLESS PRAYING OR AFFIRMING</a:t>
            </a:r>
            <a:endParaRPr lang="en-US" b="1" dirty="0">
              <a:solidFill>
                <a:srgbClr val="E7E200"/>
              </a:solidFill>
            </a:endParaRPr>
          </a:p>
          <a:p>
            <a:pPr algn="ctr"/>
            <a:endParaRPr lang="en-US" sz="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 descr="Slide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71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PRAISE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CONFESSION</a:t>
            </a:r>
            <a:endParaRPr lang="en-US" sz="4000" dirty="0">
              <a:solidFill>
                <a:srgbClr val="FFFF00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SUPPLICATION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God’s vision for the World Church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Other requests</a:t>
            </a:r>
            <a:endParaRPr lang="en-US" sz="3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THANKSGIVING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65934"/>
            <a:ext cx="9144000" cy="58477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rgbClr val="E7E200"/>
                </a:solidFill>
              </a:rPr>
              <a:t>PLEASE STAY MUTED UNLESS PRAYING OR AFFIRMING</a:t>
            </a:r>
            <a:endParaRPr lang="en-US" b="1" dirty="0">
              <a:solidFill>
                <a:srgbClr val="E7E200"/>
              </a:solidFill>
            </a:endParaRPr>
          </a:p>
          <a:p>
            <a:pPr algn="ctr"/>
            <a:endParaRPr lang="en-US" sz="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 descr="Slide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71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PRAISE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CONFESSION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SUPPLICATION</a:t>
            </a:r>
            <a:endParaRPr lang="en-US" sz="4000" dirty="0">
              <a:solidFill>
                <a:srgbClr val="FFFF00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God’s vision for the World Church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Other requests</a:t>
            </a:r>
            <a:endParaRPr lang="en-US" sz="3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THANKSGIVING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65934"/>
            <a:ext cx="9144000" cy="58477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rgbClr val="E7E200"/>
                </a:solidFill>
              </a:rPr>
              <a:t>PLEASE STAY MUTED UNLESS PRAYING OR AFFIRMING</a:t>
            </a:r>
            <a:endParaRPr lang="en-US" b="1" dirty="0">
              <a:solidFill>
                <a:srgbClr val="E7E200"/>
              </a:solidFill>
            </a:endParaRPr>
          </a:p>
          <a:p>
            <a:pPr algn="ctr"/>
            <a:endParaRPr lang="en-US" sz="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 descr="Slide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247UP - Slide 1 Alternate Font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71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PRAISE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CONFESSION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SUPPLICATION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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God’s vision for the World Church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Other requests</a:t>
            </a:r>
            <a:endParaRPr lang="en-US" sz="3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THANKSGIVING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65934"/>
            <a:ext cx="9144000" cy="58477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rgbClr val="E7E200"/>
                </a:solidFill>
              </a:rPr>
              <a:t>PLEASE STAY MUTED UNLESS PRAYING OR AFFIRMING</a:t>
            </a:r>
            <a:endParaRPr lang="en-US" b="1" dirty="0">
              <a:solidFill>
                <a:srgbClr val="E7E200"/>
              </a:solidFill>
            </a:endParaRPr>
          </a:p>
          <a:p>
            <a:pPr algn="ctr"/>
            <a:endParaRPr lang="en-US" sz="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 descr="Slide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71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PRAISE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CONFESSION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SUPPLICATION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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God’s vision for the World Church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Other requests</a:t>
            </a:r>
            <a:endParaRPr lang="en-US" sz="3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THANKSGIVING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65934"/>
            <a:ext cx="9144000" cy="58477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rgbClr val="E7E200"/>
                </a:solidFill>
              </a:rPr>
              <a:t>PLEASE STAY MUTED UNLESS PRAYING OR AFFIRMING</a:t>
            </a:r>
            <a:endParaRPr lang="en-US" b="1" dirty="0">
              <a:solidFill>
                <a:srgbClr val="E7E200"/>
              </a:solidFill>
            </a:endParaRPr>
          </a:p>
          <a:p>
            <a:pPr algn="ctr"/>
            <a:endParaRPr lang="en-US" sz="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 descr="Slide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71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PRAISE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CONFESSION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SUPPLICATION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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God’s vision for the World Church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Other requests</a:t>
            </a:r>
            <a:endParaRPr lang="en-US" sz="3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THANKSGIVING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65934"/>
            <a:ext cx="9144000" cy="58477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rgbClr val="E7E200"/>
                </a:solidFill>
              </a:rPr>
              <a:t>PLEASE STAY MUTED UNLESS PRAYING OR AFFIRMING</a:t>
            </a:r>
            <a:endParaRPr lang="en-US" b="1" dirty="0">
              <a:solidFill>
                <a:srgbClr val="E7E200"/>
              </a:solidFill>
            </a:endParaRPr>
          </a:p>
          <a:p>
            <a:pPr algn="ctr"/>
            <a:endParaRPr lang="en-US" sz="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 descr="Slide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71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PRAISE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CONFESSION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SUPPLICATION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God’s vision for the World Church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	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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Other requests</a:t>
            </a:r>
            <a:endParaRPr lang="en-US" sz="3000" dirty="0">
              <a:solidFill>
                <a:srgbClr val="FFFF00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THANKSGIVING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65934"/>
            <a:ext cx="9144000" cy="58477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rgbClr val="E7E200"/>
                </a:solidFill>
              </a:rPr>
              <a:t>PLEASE STAY MUTED UNLESS PRAYING OR AFFIRMING</a:t>
            </a:r>
            <a:endParaRPr lang="en-US" b="1" dirty="0">
              <a:solidFill>
                <a:srgbClr val="E7E200"/>
              </a:solidFill>
            </a:endParaRPr>
          </a:p>
          <a:p>
            <a:pPr algn="ctr"/>
            <a:endParaRPr lang="en-US" sz="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 descr="Slide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71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PRAISE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CONFESSION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SUPPLICATION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God’s vision for the World Church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Other requests</a:t>
            </a:r>
            <a:endParaRPr lang="en-US" sz="3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THANKSGIVING</a:t>
            </a:r>
            <a:endParaRPr lang="en-US" sz="4000" dirty="0">
              <a:solidFill>
                <a:srgbClr val="FFFF00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65934"/>
            <a:ext cx="9144000" cy="58477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rgbClr val="E7E200"/>
                </a:solidFill>
              </a:rPr>
              <a:t>PLEASE STAY MUTED UNLESS PRAYING OR AFFIRMING</a:t>
            </a:r>
            <a:endParaRPr lang="en-US" b="1" dirty="0">
              <a:solidFill>
                <a:srgbClr val="E7E200"/>
              </a:solidFill>
            </a:endParaRPr>
          </a:p>
          <a:p>
            <a:pPr algn="ctr"/>
            <a:endParaRPr lang="en-US" sz="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 descr="Slide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247UP - Slide 1 Alternate Font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  <p:pic>
        <p:nvPicPr>
          <p:cNvPr id="3" name="Picture 2" descr="Slide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46"/>
          <a:stretch>
            <a:fillRect/>
          </a:stretch>
        </p:blipFill>
        <p:spPr>
          <a:xfrm>
            <a:off x="154305" y="4946650"/>
            <a:ext cx="3960495" cy="186436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21"/>
          <a:stretch>
            <a:fillRect/>
          </a:stretch>
        </p:blipFill>
        <p:spPr>
          <a:xfrm>
            <a:off x="165100" y="156845"/>
            <a:ext cx="3950335" cy="2354580"/>
          </a:xfrm>
          <a:prstGeom prst="rect">
            <a:avLst/>
          </a:prstGeom>
        </p:spPr>
      </p:pic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30692" t="14517" r="7770" b="20672"/>
          <a:stretch>
            <a:fillRect/>
          </a:stretch>
        </p:blipFill>
        <p:spPr>
          <a:xfrm>
            <a:off x="154305" y="2567940"/>
            <a:ext cx="3960495" cy="2314575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934720" y="767080"/>
            <a:ext cx="24472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altLang="en-US" sz="1400">
                <a:solidFill>
                  <a:schemeClr val="tx1"/>
                </a:solidFill>
                <a:highlight>
                  <a:srgbClr val="FFFF00"/>
                </a:highlight>
                <a:latin typeface="Arial Rounded MT Bold" panose="020F0704030504030204" pitchFamily="34" charset="0"/>
                <a:cs typeface="Arial Rounded MT Bold" panose="020F0704030504030204" pitchFamily="34" charset="0"/>
              </a:rPr>
              <a:t>247UNITEDPRAYER.ORG</a:t>
            </a:r>
            <a:endParaRPr lang="en-PH" altLang="en-US" sz="1400">
              <a:solidFill>
                <a:schemeClr val="tx1"/>
              </a:solidFill>
              <a:highlight>
                <a:srgbClr val="FFFF00"/>
              </a:highlight>
              <a:latin typeface="Arial Rounded MT Bold" panose="020F0704030504030204" pitchFamily="34" charset="0"/>
              <a:cs typeface="Arial Rounded MT Bold" panose="020F0704030504030204" pitchFamily="34" charset="0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4298950" y="218888"/>
            <a:ext cx="46799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altLang="en-US" sz="2400" dirty="0"/>
              <a:t>Please</a:t>
            </a:r>
            <a:r>
              <a:rPr lang="en-PH" altLang="en-US" sz="2400" b="1" dirty="0"/>
              <a:t> visit our website</a:t>
            </a:r>
            <a:r>
              <a:rPr lang="en-PH" altLang="en-US" sz="2400" dirty="0"/>
              <a:t> for the schedule for all our 24/7 United Prayer calls. </a:t>
            </a:r>
            <a:r>
              <a:rPr lang="en-US" altLang="en-US" sz="2400" dirty="0"/>
              <a:t>Please support this ministry through joyful giving and by telling your friends, family, and church about it.</a:t>
            </a:r>
            <a:endParaRPr lang="en-PH" altLang="en-US" sz="2400" dirty="0"/>
          </a:p>
        </p:txBody>
      </p:sp>
      <p:sp>
        <p:nvSpPr>
          <p:cNvPr id="18" name="Text Box 17"/>
          <p:cNvSpPr txBox="1"/>
          <p:nvPr/>
        </p:nvSpPr>
        <p:spPr>
          <a:xfrm>
            <a:off x="4298950" y="2545080"/>
            <a:ext cx="449834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PH" altLang="en-US" sz="2400" dirty="0"/>
          </a:p>
          <a:p>
            <a:pPr algn="l"/>
            <a:r>
              <a:rPr lang="en-PH" altLang="en-US" sz="2400" dirty="0"/>
              <a:t>Please join our </a:t>
            </a:r>
            <a:r>
              <a:rPr lang="en-PH" altLang="en-US" sz="2400" b="1" dirty="0"/>
              <a:t>24/7 United Prayer Facebook group </a:t>
            </a:r>
            <a:r>
              <a:rPr lang="en-PH" altLang="en-US" sz="2400" dirty="0"/>
              <a:t>&amp; invite others to join. Share stories &amp; testimonies to inspire others to pray more. </a:t>
            </a:r>
            <a:endParaRPr lang="en-PH" altLang="en-US" sz="2400" dirty="0"/>
          </a:p>
        </p:txBody>
      </p:sp>
      <p:sp>
        <p:nvSpPr>
          <p:cNvPr id="19" name="Text Box 18"/>
          <p:cNvSpPr txBox="1"/>
          <p:nvPr/>
        </p:nvSpPr>
        <p:spPr>
          <a:xfrm>
            <a:off x="4298950" y="5113020"/>
            <a:ext cx="449834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altLang="en-US" sz="2400" dirty="0"/>
              <a:t>Need urgent prayer throughout the day? </a:t>
            </a:r>
            <a:r>
              <a:rPr lang="en-PH" altLang="en-US" sz="2400" b="1" dirty="0"/>
              <a:t>Join our WhatsApp Prayer Request </a:t>
            </a:r>
            <a:r>
              <a:rPr lang="en-PH" altLang="en-US" sz="2400" dirty="0"/>
              <a:t>chat group. </a:t>
            </a:r>
            <a:endParaRPr lang="en-PH" altLang="en-US" sz="2400" dirty="0"/>
          </a:p>
          <a:p>
            <a:r>
              <a:rPr lang="en-PH" altLang="en-US" dirty="0"/>
              <a:t>Click link in the chat box to join.</a:t>
            </a:r>
            <a:endParaRPr lang="en-PH" alt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154305" y="2552700"/>
            <a:ext cx="9004935" cy="76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64465" y="4909820"/>
            <a:ext cx="9004935" cy="76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4E44C-E1B4-CF4E-907E-A71DB47B3142}" type="datetime12">
              <a:rPr lang="en-AU" smtClean="0"/>
            </a:fld>
            <a:endParaRPr lang="en-US"/>
          </a:p>
        </p:txBody>
      </p:sp>
      <p:pic>
        <p:nvPicPr>
          <p:cNvPr id="10" name="Picture 9" descr="1"/>
          <p:cNvPicPr>
            <a:picLocks noChangeAspect="1"/>
          </p:cNvPicPr>
          <p:nvPr/>
        </p:nvPicPr>
        <p:blipFill>
          <a:blip r:embed="rId1"/>
          <a:srcRect l="-174" t="4924" r="-104" b="6343"/>
          <a:stretch>
            <a:fillRect/>
          </a:stretch>
        </p:blipFill>
        <p:spPr>
          <a:xfrm>
            <a:off x="-48895" y="0"/>
            <a:ext cx="9236710" cy="694944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4E44C-E1B4-CF4E-907E-A71DB47B3142}" type="datetime12">
              <a:rPr lang="en-AU" smtClean="0"/>
            </a:fld>
            <a:endParaRPr lang="en-US"/>
          </a:p>
        </p:txBody>
      </p:sp>
      <p:pic>
        <p:nvPicPr>
          <p:cNvPr id="2" name="Picture 1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C22C8-851F-6B4A-B46E-8E42BA4BB891}" type="datetime12">
              <a:rPr lang="en-AU" smtClean="0"/>
            </a:fld>
            <a:endParaRPr lang="en-US"/>
          </a:p>
        </p:txBody>
      </p:sp>
      <p:pic>
        <p:nvPicPr>
          <p:cNvPr id="5" name="Picture 4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143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PRAISE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CONFESSION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SUPPLICATION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God’s vision for the World Church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Other requests</a:t>
            </a:r>
            <a:endParaRPr lang="en-US" sz="3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THANKSGIVING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C22C8-851F-6B4A-B46E-8E42BA4BB891}" type="datetime12">
              <a:rPr lang="en-AU" smtClean="0"/>
            </a:fld>
            <a:endParaRPr lang="en-US"/>
          </a:p>
        </p:txBody>
      </p:sp>
      <p:pic>
        <p:nvPicPr>
          <p:cNvPr id="5" name="Picture 4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C22C8-851F-6B4A-B46E-8E42BA4BB891}" type="datetime12">
              <a:rPr lang="en-AU" smtClean="0"/>
            </a:fld>
            <a:endParaRPr lang="en-US"/>
          </a:p>
        </p:txBody>
      </p:sp>
      <p:pic>
        <p:nvPicPr>
          <p:cNvPr id="6" name="Picture 5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C22C8-851F-6B4A-B46E-8E42BA4BB891}" type="datetime12">
              <a:rPr lang="en-AU" smtClean="0"/>
            </a:fld>
            <a:endParaRPr lang="en-US"/>
          </a:p>
        </p:txBody>
      </p:sp>
      <p:pic>
        <p:nvPicPr>
          <p:cNvPr id="3" name="Picture 2" descr="poster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7UP - Slide 1 Alternate Font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0" y="0"/>
            <a:ext cx="9245600" cy="6855858"/>
          </a:xfrm>
          <a:prstGeom prst="rect">
            <a:avLst/>
          </a:prstGeom>
        </p:spPr>
      </p:pic>
      <p:pic>
        <p:nvPicPr>
          <p:cNvPr id="5" name="Picture 4" descr="BREAK OUT ROOM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80" y="847725"/>
            <a:ext cx="8016240" cy="87185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7UP - Slide 1 Alternate Font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0" y="0"/>
            <a:ext cx="9245600" cy="6855858"/>
          </a:xfrm>
          <a:prstGeom prst="rect">
            <a:avLst/>
          </a:prstGeom>
        </p:spPr>
      </p:pic>
      <p:pic>
        <p:nvPicPr>
          <p:cNvPr id="6" name="2 MINUTE TIM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52800" y="5338445"/>
            <a:ext cx="2315845" cy="1303020"/>
          </a:xfrm>
          <a:prstGeom prst="rect">
            <a:avLst/>
          </a:prstGeom>
        </p:spPr>
      </p:pic>
      <p:pic>
        <p:nvPicPr>
          <p:cNvPr id="7" name="Picture 6" descr="TESTIMONY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3325" y="666750"/>
            <a:ext cx="6663055" cy="1024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9" name="Picture 8" descr="247UP - Slide 1 Alternate Font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0" y="0"/>
            <a:ext cx="9245600" cy="685585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90287-DD9B-446A-8599-971985173DE3}" type="datetime1">
              <a:rPr lang="en-AU" smtClean="0"/>
            </a:fld>
            <a:endParaRPr lang="en-A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723" y="1458144"/>
            <a:ext cx="5322554" cy="815664"/>
          </a:xfrm>
          <a:prstGeom prst="rect">
            <a:avLst/>
          </a:prstGeom>
        </p:spPr>
      </p:pic>
      <p:pic>
        <p:nvPicPr>
          <p:cNvPr id="8" name="1 Minute- Sand Timer.mp4" descr="1 Minute- Sand Timer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8742.16699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979" y="2273808"/>
            <a:ext cx="6872042" cy="3386421"/>
          </a:xfrm>
          <a:prstGeom prst="rect">
            <a:avLst/>
          </a:prstGeom>
        </p:spPr>
      </p:pic>
      <p:pic>
        <p:nvPicPr>
          <p:cNvPr id="10" name="Picture 9" descr="testimony Tim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700" y="542925"/>
            <a:ext cx="8235950" cy="1146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21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247UP - Slide 1 Alternate Font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0" y="0"/>
            <a:ext cx="9245600" cy="6855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Minute Countdown Timer - 4K.mp4" descr="7 Minute Countdown Timer - 4K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187700" y="72390"/>
            <a:ext cx="5852795" cy="31222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703" y="288744"/>
            <a:ext cx="2686555" cy="14634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/>
              <a:t>DEBRIEF </a:t>
            </a:r>
            <a:endParaRPr lang="en-US" sz="5400" dirty="0"/>
          </a:p>
        </p:txBody>
      </p:sp>
      <p:graphicFrame>
        <p:nvGraphicFramePr>
          <p:cNvPr id="43" name="Content Placeholder 4"/>
          <p:cNvGraphicFramePr>
            <a:graphicFrameLocks noGrp="1"/>
          </p:cNvGraphicFramePr>
          <p:nvPr>
            <p:ph idx="1"/>
          </p:nvPr>
        </p:nvGraphicFramePr>
        <p:xfrm>
          <a:off x="291749" y="2674130"/>
          <a:ext cx="5590232" cy="37338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30 SECOND TIMER.mp4" descr="30 SECOND TIMER.mp4">
            <a:hlinkClick r:id="" action="ppaction://media"/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62650" y="2711450"/>
            <a:ext cx="2997835" cy="1819275"/>
          </a:xfrm>
          <a:prstGeom prst="rect">
            <a:avLst/>
          </a:prstGeom>
        </p:spPr>
      </p:pic>
      <p:pic>
        <p:nvPicPr>
          <p:cNvPr id="7" name="Picture 6" descr="Debrie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1620" y="2673985"/>
            <a:ext cx="5620385" cy="3736975"/>
          </a:xfrm>
          <a:prstGeom prst="rect">
            <a:avLst/>
          </a:prstGeom>
        </p:spPr>
      </p:pic>
      <p:pic>
        <p:nvPicPr>
          <p:cNvPr id="10" name="Picture 9" descr="DEBRIEF.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6890" y="288925"/>
            <a:ext cx="2688590" cy="1469390"/>
          </a:xfrm>
          <a:prstGeom prst="rect">
            <a:avLst/>
          </a:prstGeom>
        </p:spPr>
      </p:pic>
      <p:pic>
        <p:nvPicPr>
          <p:cNvPr id="11" name="Picture 10" descr="DEBRIEF TIMER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61765" y="645795"/>
            <a:ext cx="2932430" cy="469265"/>
          </a:xfrm>
          <a:prstGeom prst="rect">
            <a:avLst/>
          </a:prstGeom>
        </p:spPr>
      </p:pic>
      <p:pic>
        <p:nvPicPr>
          <p:cNvPr id="12" name="Picture 11" descr="COMMENT TIMER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15405" y="2797175"/>
            <a:ext cx="2194560" cy="37211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143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PRAISE</a:t>
            </a:r>
            <a:endParaRPr lang="en-US" sz="4000" dirty="0">
              <a:solidFill>
                <a:srgbClr val="FFFF00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CONFESSION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SUPPLICATION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God’s vision for the World Church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Other requests</a:t>
            </a:r>
            <a:endParaRPr lang="en-US" sz="3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THANKSGIVING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</p:txBody>
      </p:sp>
      <p:pic>
        <p:nvPicPr>
          <p:cNvPr id="3" name="Picture 2" descr="Slide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143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PRAISE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CONFESSION</a:t>
            </a:r>
            <a:endParaRPr lang="en-US" sz="4000" dirty="0">
              <a:solidFill>
                <a:srgbClr val="FFFF00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SUPPLICATION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God’s vision for the World Church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Other requests</a:t>
            </a:r>
            <a:endParaRPr lang="en-US" sz="3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THANKSGIVING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</p:txBody>
      </p:sp>
      <p:pic>
        <p:nvPicPr>
          <p:cNvPr id="3" name="Picture 2" descr="Slide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143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PRAISE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CONFESSION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SUPPLICATION</a:t>
            </a:r>
            <a:endParaRPr lang="en-US" sz="4000" dirty="0">
              <a:solidFill>
                <a:srgbClr val="FFFF00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God’s vision for the World Church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Other requests</a:t>
            </a:r>
            <a:endParaRPr lang="en-US" sz="3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THANKSGIVING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</p:txBody>
      </p:sp>
      <p:pic>
        <p:nvPicPr>
          <p:cNvPr id="3" name="Picture 2" descr="Slide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143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PRAISE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CONFESSION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SUPPLICATION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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God’s vision for the World Church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Other requests</a:t>
            </a:r>
            <a:endParaRPr lang="en-US" sz="3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THANKSGIVING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</p:txBody>
      </p:sp>
      <p:pic>
        <p:nvPicPr>
          <p:cNvPr id="3" name="Picture 2" descr="Slide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143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PRAISE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CONFESSION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SUPPLICATION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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God’s vision for the World Church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Other requests</a:t>
            </a:r>
            <a:endParaRPr lang="en-US" sz="3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THANKSGIVING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</p:txBody>
      </p:sp>
      <p:pic>
        <p:nvPicPr>
          <p:cNvPr id="3" name="Picture 2" descr="Slide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143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PRAISE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CONFESSION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SUPPLICATION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	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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God’s vision for the World Church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 panose="05000000000000000000"/>
                <a:ea typeface="Wingdings" panose="05000000000000000000"/>
                <a:cs typeface="Wingdings" panose="05000000000000000000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ea typeface="Wingdings" panose="05000000000000000000"/>
                <a:cs typeface="Arial Rounded MT Bold" panose="020F0704030504030204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Other requests</a:t>
            </a:r>
            <a:endParaRPr lang="en-US" sz="3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 panose="020F0704030504030204"/>
                <a:cs typeface="Arial Rounded MT Bold" panose="020F0704030504030204"/>
              </a:rPr>
              <a:t>THANKSGIVING</a:t>
            </a:r>
            <a:endParaRPr lang="en-US" sz="4000" dirty="0">
              <a:solidFill>
                <a:schemeClr val="bg1"/>
              </a:solidFill>
              <a:effectLst>
                <a:outerShdw blurRad="53975" dist="76200" dir="8400000" algn="tl" rotWithShape="0">
                  <a:srgbClr val="000000">
                    <a:alpha val="61000"/>
                  </a:srgbClr>
                </a:outerShdw>
              </a:effectLst>
              <a:latin typeface="Arial Rounded MT Bold" panose="020F0704030504030204"/>
              <a:cs typeface="Arial Rounded MT Bold" panose="020F0704030504030204"/>
            </a:endParaRPr>
          </a:p>
        </p:txBody>
      </p:sp>
      <p:pic>
        <p:nvPicPr>
          <p:cNvPr id="3" name="Picture 2" descr="Slide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3450</Words>
  <Application>WPS Presentation</Application>
  <PresentationFormat>On-screen Show (4:3)</PresentationFormat>
  <Paragraphs>166</Paragraphs>
  <Slides>37</Slides>
  <Notes>10</Notes>
  <HiddenSlides>1</HiddenSlides>
  <MMClips>5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37</vt:i4>
      </vt:variant>
    </vt:vector>
  </HeadingPairs>
  <TitlesOfParts>
    <vt:vector size="52" baseType="lpstr">
      <vt:lpstr>Arial</vt:lpstr>
      <vt:lpstr>SimSun</vt:lpstr>
      <vt:lpstr>Wingdings</vt:lpstr>
      <vt:lpstr>Arial</vt:lpstr>
      <vt:lpstr>Arial Rounded MT Bold</vt:lpstr>
      <vt:lpstr>Wingdings</vt:lpstr>
      <vt:lpstr>Calibri</vt:lpstr>
      <vt:lpstr>Microsoft YaHei</vt:lpstr>
      <vt:lpstr>Arial Unicode MS</vt:lpstr>
      <vt:lpstr>Arial Rounded MT Bold</vt:lpstr>
      <vt:lpstr>Calibri</vt:lpstr>
      <vt:lpstr>Calibri Light</vt:lpstr>
      <vt:lpstr>Office Theme</vt:lpstr>
      <vt:lpstr>1_Office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DEBRIEF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Charissa Fong</dc:creator>
  <cp:lastModifiedBy>Acer</cp:lastModifiedBy>
  <cp:revision>213</cp:revision>
  <cp:lastPrinted>2021-08-11T23:13:00Z</cp:lastPrinted>
  <dcterms:created xsi:type="dcterms:W3CDTF">2021-01-17T21:56:00Z</dcterms:created>
  <dcterms:modified xsi:type="dcterms:W3CDTF">2022-08-21T10:46:56Z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87CF77C7B5D84F00A1D425CCB7B34E07</vt:lpwstr>
  </property>
  <property fmtid="{D5CDD505-2E9C-101B-9397-08002B2CF9AE}" pid="3" name="KSOProductBuildVer">
    <vt:lpwstr>1033-11.2.0.11210</vt:lpwstr>
  </property>
</Properties>
</file>