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7" r:id="rId5"/>
    <p:sldId id="268" r:id="rId6"/>
    <p:sldId id="269" r:id="rId7"/>
    <p:sldId id="270" r:id="rId8"/>
    <p:sldId id="271" r:id="rId9"/>
    <p:sldId id="272" r:id="rId10"/>
    <p:sldId id="274" r:id="rId11"/>
    <p:sldId id="273" r:id="rId12"/>
    <p:sldId id="266"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Montserrat" panose="02000505000000020004" pitchFamily="2" charset="0"/>
      <p:regular r:id="rId18"/>
      <p:bold r:id="rId19"/>
    </p:embeddedFont>
    <p:embeddedFont>
      <p:font typeface="Open Sans Extra Bold" panose="020B0604020202020204" charset="0"/>
      <p:regular r:id="rId20"/>
    </p:embeddedFont>
    <p:embeddedFont>
      <p:font typeface="Shrikhan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22" autoAdjust="0"/>
  </p:normalViewPr>
  <p:slideViewPr>
    <p:cSldViewPr>
      <p:cViewPr varScale="1">
        <p:scale>
          <a:sx n="39" d="100"/>
          <a:sy n="39" d="100"/>
        </p:scale>
        <p:origin x="93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685800" y="958451"/>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143000" y="1729173"/>
            <a:ext cx="14097000" cy="6217087"/>
          </a:xfrm>
          <a:prstGeom prst="rect">
            <a:avLst/>
          </a:prstGeom>
        </p:spPr>
        <p:txBody>
          <a:bodyPr wrap="square" lIns="0" tIns="0" rIns="0" bIns="0" rtlCol="0" anchor="t">
            <a:spAutoFit/>
          </a:bodyPr>
          <a:lstStyle/>
          <a:p>
            <a:pPr>
              <a:spcBef>
                <a:spcPct val="0"/>
              </a:spcBef>
            </a:pPr>
            <a:r>
              <a:rPr lang="en-US" sz="4400" dirty="0"/>
              <a:t>"</a:t>
            </a:r>
            <a:r>
              <a:rPr lang="en-US" sz="3600" dirty="0">
                <a:latin typeface="Montserrat" panose="02000505000000020004" pitchFamily="2" charset="0"/>
              </a:rPr>
              <a:t>Concerning the works of men, by the word of thy lips I have kept me from the paths of the destroyer." </a:t>
            </a:r>
          </a:p>
          <a:p>
            <a:pPr>
              <a:spcBef>
                <a:spcPct val="0"/>
              </a:spcBef>
            </a:pPr>
            <a:endParaRPr lang="en-US" sz="3600" dirty="0">
              <a:latin typeface="Montserrat" panose="02000505000000020004" pitchFamily="2" charset="0"/>
            </a:endParaRPr>
          </a:p>
          <a:p>
            <a:pPr>
              <a:spcBef>
                <a:spcPct val="0"/>
              </a:spcBef>
            </a:pPr>
            <a:r>
              <a:rPr lang="en-US" sz="3600" dirty="0">
                <a:latin typeface="Montserrat" panose="02000505000000020004" pitchFamily="2" charset="0"/>
              </a:rPr>
              <a:t>"Thy words were found, and I did eat them; and thy word was unto me the joy and rejoicing of mine heart." </a:t>
            </a:r>
          </a:p>
          <a:p>
            <a:pPr>
              <a:spcBef>
                <a:spcPct val="0"/>
              </a:spcBef>
            </a:pPr>
            <a:endParaRPr lang="en-US" sz="3600" dirty="0">
              <a:latin typeface="Montserrat" panose="02000505000000020004" pitchFamily="2" charset="0"/>
            </a:endParaRPr>
          </a:p>
          <a:p>
            <a:pPr>
              <a:spcBef>
                <a:spcPct val="0"/>
              </a:spcBef>
            </a:pPr>
            <a:r>
              <a:rPr lang="en-US" sz="3600" dirty="0">
                <a:latin typeface="Montserrat" panose="02000505000000020004" pitchFamily="2" charset="0"/>
              </a:rPr>
              <a:t>"Study to show thyself approved unto God." "Let the word of Christ dwell in you richly." </a:t>
            </a:r>
          </a:p>
          <a:p>
            <a:pPr>
              <a:spcBef>
                <a:spcPct val="0"/>
              </a:spcBef>
            </a:pPr>
            <a:endParaRPr lang="en-US" sz="3600" dirty="0">
              <a:latin typeface="Montserrat" panose="02000505000000020004" pitchFamily="2" charset="0"/>
            </a:endParaRPr>
          </a:p>
          <a:p>
            <a:pPr>
              <a:spcBef>
                <a:spcPct val="0"/>
              </a:spcBef>
            </a:pPr>
            <a:r>
              <a:rPr lang="en-US" sz="3600" dirty="0">
                <a:latin typeface="Montserrat" panose="02000505000000020004" pitchFamily="2" charset="0"/>
              </a:rPr>
              <a:t>"Thy word have I hid in mine heart, that I might not sin against thee."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4200322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685800" y="958451"/>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219200" y="3009900"/>
            <a:ext cx="13792200" cy="3323987"/>
          </a:xfrm>
          <a:prstGeom prst="rect">
            <a:avLst/>
          </a:prstGeom>
        </p:spPr>
        <p:txBody>
          <a:bodyPr wrap="square" lIns="0" tIns="0" rIns="0" bIns="0" rtlCol="0" anchor="t">
            <a:spAutoFit/>
          </a:bodyPr>
          <a:lstStyle/>
          <a:p>
            <a:pPr>
              <a:spcBef>
                <a:spcPct val="0"/>
              </a:spcBef>
            </a:pPr>
            <a:r>
              <a:rPr lang="en-US" sz="5400" dirty="0">
                <a:latin typeface="Montserrat" panose="02000505000000020004" pitchFamily="2" charset="0"/>
              </a:rPr>
              <a:t>And so shall you indeed be "kept by the power of God through faith unto salvation ready" now "to be revealed," because it is the last time. </a:t>
            </a:r>
            <a:endParaRPr lang="en-US" sz="5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383759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728750" y="2984356"/>
            <a:ext cx="15286456" cy="3462486"/>
          </a:xfrm>
          <a:prstGeom prst="rect">
            <a:avLst/>
          </a:prstGeom>
        </p:spPr>
        <p:txBody>
          <a:bodyPr lIns="0" tIns="0" rIns="0" bIns="0" rtlCol="0" anchor="t">
            <a:spAutoFit/>
          </a:bodyPr>
          <a:lstStyle/>
          <a:p>
            <a:pPr algn="ctr">
              <a:lnSpc>
                <a:spcPts val="13548"/>
              </a:lnSpc>
            </a:pPr>
            <a:r>
              <a:rPr lang="en-US" sz="9677" dirty="0">
                <a:solidFill>
                  <a:srgbClr val="FFFFFF"/>
                </a:solidFill>
                <a:latin typeface="Shrikhand"/>
              </a:rPr>
              <a:t>Chapter 14</a:t>
            </a:r>
          </a:p>
          <a:p>
            <a:pPr algn="ctr">
              <a:lnSpc>
                <a:spcPts val="13548"/>
              </a:lnSpc>
            </a:pPr>
            <a:r>
              <a:rPr lang="en-US" sz="9677" dirty="0">
                <a:solidFill>
                  <a:srgbClr val="FFFFFF"/>
                </a:solidFill>
                <a:latin typeface="Shrikhand"/>
              </a:rPr>
              <a:t>Eve Disbelieved God</a:t>
            </a:r>
            <a:endParaRPr lang="en-US" sz="12176" dirty="0">
              <a:solidFill>
                <a:srgbClr val="FFFFFF"/>
              </a:solidFill>
              <a:latin typeface="Shrikh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199143" y="1769916"/>
            <a:ext cx="13739264" cy="6747168"/>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IF Eve had believed the word of God, she would never have sinned. Yea, so long as Eve had believed the word of God, she never could have sinned. All who will think must agree that this is true. </a:t>
            </a:r>
          </a:p>
          <a:p>
            <a:pPr>
              <a:lnSpc>
                <a:spcPts val="5876"/>
              </a:lnSpc>
              <a:spcBef>
                <a:spcPct val="0"/>
              </a:spcBef>
            </a:pPr>
            <a:endParaRPr lang="en-US" sz="4000" dirty="0">
              <a:solidFill>
                <a:srgbClr val="000000"/>
              </a:solidFill>
              <a:latin typeface="Montserrat" panose="02000505000000020004" pitchFamily="2" charset="0"/>
            </a:endParaRPr>
          </a:p>
          <a:p>
            <a:pPr>
              <a:lnSpc>
                <a:spcPts val="5876"/>
              </a:lnSpc>
              <a:spcBef>
                <a:spcPct val="0"/>
              </a:spcBef>
            </a:pPr>
            <a:r>
              <a:rPr lang="en-US" sz="4000" dirty="0">
                <a:latin typeface="Montserrat" panose="02000505000000020004" pitchFamily="2" charset="0"/>
              </a:rPr>
              <a:t>She had the word of God plainly expressed: "Of the tree of the knowledge of good and evil, thou shalt not eat of it: for in the day that thou </a:t>
            </a:r>
            <a:r>
              <a:rPr lang="en-US" sz="4000" dirty="0" err="1">
                <a:latin typeface="Montserrat" panose="02000505000000020004" pitchFamily="2" charset="0"/>
              </a:rPr>
              <a:t>eatest</a:t>
            </a:r>
            <a:r>
              <a:rPr lang="en-US" sz="4000" dirty="0">
                <a:latin typeface="Montserrat" panose="02000505000000020004" pitchFamily="2" charset="0"/>
              </a:rPr>
              <a:t> thereof thou shalt surely die." </a:t>
            </a:r>
            <a:endParaRPr lang="en-US" sz="4000" dirty="0">
              <a:solidFill>
                <a:srgbClr val="000000"/>
              </a:solidFill>
              <a:latin typeface="Montserrat" panose="02000505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146484" y="2628900"/>
            <a:ext cx="13739264" cy="3720699"/>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Satan came with his new word, his arguments and persuasions: "Ye shall not surely die; for God doth know that in the day ye eat thereof, then your eyes shall be opened, and ye shall be like God, knowing good and evil."</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050198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146484" y="1911823"/>
            <a:ext cx="13739264" cy="6003246"/>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If, then, Eve had said: "No; God has said that I must not eat of that tree. He has said that in the day I eat of it I shall die. I believe God. I do not claim to know all about it, but he does know all about it. I will trust him. I will not eat of that tree,"—had she so done, she would never have sinned. And so long as she had so done, she could not have sinned.</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56240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371600" y="2857500"/>
            <a:ext cx="13739264" cy="3746025"/>
          </a:xfrm>
          <a:prstGeom prst="rect">
            <a:avLst/>
          </a:prstGeom>
        </p:spPr>
        <p:txBody>
          <a:bodyPr wrap="square" lIns="0" tIns="0" rIns="0" bIns="0" rtlCol="0" anchor="t">
            <a:spAutoFit/>
          </a:bodyPr>
          <a:lstStyle/>
          <a:p>
            <a:pPr>
              <a:lnSpc>
                <a:spcPts val="5876"/>
              </a:lnSpc>
              <a:spcBef>
                <a:spcPct val="0"/>
              </a:spcBef>
            </a:pPr>
            <a:r>
              <a:rPr lang="en-US" sz="4800" dirty="0">
                <a:latin typeface="Montserrat" panose="02000505000000020004" pitchFamily="2" charset="0"/>
              </a:rPr>
              <a:t>Therefore it is everlastingly true that had Eve believed God, she never would have sinned; and so long as she had believed God, she never could have sinned. And Adam the same. </a:t>
            </a:r>
            <a:endParaRPr lang="en-US" sz="48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00845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199143" y="1155205"/>
            <a:ext cx="13739264" cy="7516481"/>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Now that thing is just as true to-day as it was that day; and it is as true of every man and woman to-day as it was of that woman that day. The person to-day who believes God, will not sin; and so long as he believes God, he can not sin. </a:t>
            </a:r>
          </a:p>
          <a:p>
            <a:pPr>
              <a:lnSpc>
                <a:spcPts val="5876"/>
              </a:lnSpc>
              <a:spcBef>
                <a:spcPct val="0"/>
              </a:spcBef>
            </a:pPr>
            <a:endParaRPr lang="en-US" sz="4400" dirty="0">
              <a:latin typeface="Montserrat" panose="02000505000000020004" pitchFamily="2" charset="0"/>
            </a:endParaRPr>
          </a:p>
          <a:p>
            <a:pPr>
              <a:lnSpc>
                <a:spcPts val="5876"/>
              </a:lnSpc>
              <a:spcBef>
                <a:spcPct val="0"/>
              </a:spcBef>
            </a:pPr>
            <a:r>
              <a:rPr lang="en-US" sz="4400" dirty="0">
                <a:latin typeface="Montserrat" panose="02000505000000020004" pitchFamily="2" charset="0"/>
              </a:rPr>
              <a:t>This principle is eternal, and is as good to-day as it was in the beginning. And Christ in human nature has demonstrated it.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65192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447800" y="2324100"/>
            <a:ext cx="13739264" cy="4490012"/>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But this calls for really believing God,—not a pretended believing, that apparently accepts one word of the Lord and rejects another; that professes to believe one statement of the word of God, and doubts the next one. That way of doing is not believing God at all.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09167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14 – EVE DISBELIEVED GOD </a:t>
            </a:r>
          </a:p>
        </p:txBody>
      </p:sp>
      <p:sp>
        <p:nvSpPr>
          <p:cNvPr id="7" name="TextBox 7"/>
          <p:cNvSpPr txBox="1"/>
          <p:nvPr/>
        </p:nvSpPr>
        <p:spPr>
          <a:xfrm>
            <a:off x="1371600" y="2532332"/>
            <a:ext cx="13739264" cy="4490012"/>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But whoever abhors sin, whoever would rather die than to sin,—to him the word of God is precious; to him it is a pleasure, yes, a joy, to study to find all the Lord has spoken; with him there is a hungering and thirsting that will gladly receive the word of God, that he may not sin.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438135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692</Words>
  <Application>Microsoft Office PowerPoint</Application>
  <PresentationFormat>Custom</PresentationFormat>
  <Paragraphs>30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Shrikhand</vt:lpstr>
      <vt:lpstr>Arial</vt:lpstr>
      <vt:lpstr>Open Sans Extra Bold</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ASUS</cp:lastModifiedBy>
  <cp:revision>11</cp:revision>
  <dcterms:created xsi:type="dcterms:W3CDTF">2006-08-16T00:00:00Z</dcterms:created>
  <dcterms:modified xsi:type="dcterms:W3CDTF">2022-11-21T07:12:11Z</dcterms:modified>
  <dc:identifier>DAFSiAczvKY</dc:identifier>
</cp:coreProperties>
</file>