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Lst>
  <p:sldSz cx="18288000" cy="10287000"/>
  <p:notesSz cx="6858000" cy="9144000"/>
  <p:embeddedFontLst>
    <p:embeddedFont>
      <p:font typeface="Pinyon Script" charset="1" panose="020105010801010D0002"/>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Abril Fatface" charset="1" panose="02000503000000020003"/>
      <p:regular r:id="rId11"/>
    </p:embeddedFont>
    <p:embeddedFont>
      <p:font typeface="Abril Fatface Italics" charset="1" panose="02000503000000020003"/>
      <p:regular r:id="rId12"/>
    </p:embeddedFont>
    <p:embeddedFont>
      <p:font typeface="Alata" charset="1" panose="00000500000000000000"/>
      <p:regular r:id="rId13"/>
    </p:embeddedFont>
    <p:embeddedFont>
      <p:font typeface="Overpass Light" charset="1" panose="00000400000000000000"/>
      <p:regular r:id="rId14"/>
    </p:embeddedFont>
    <p:embeddedFont>
      <p:font typeface="Overpass Light Bold" charset="1" panose="00000500000000000000"/>
      <p:regular r:id="rId15"/>
    </p:embeddedFont>
    <p:embeddedFont>
      <p:font typeface="Overpass Light Italics" charset="1" panose="00000400000000000000"/>
      <p:regular r:id="rId16"/>
    </p:embeddedFont>
    <p:embeddedFont>
      <p:font typeface="Overpass Light Bold Italics"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4007569" y="3386578"/>
            <a:ext cx="10272861" cy="2222735"/>
          </a:xfrm>
          <a:prstGeom prst="rect">
            <a:avLst/>
          </a:prstGeom>
        </p:spPr>
        <p:txBody>
          <a:bodyPr anchor="t" rtlCol="false" tIns="0" lIns="0" bIns="0" rIns="0">
            <a:spAutoFit/>
          </a:bodyPr>
          <a:lstStyle/>
          <a:p>
            <a:pPr algn="ctr">
              <a:lnSpc>
                <a:spcPts val="18187"/>
              </a:lnSpc>
            </a:pPr>
            <a:r>
              <a:rPr lang="en-US" sz="12990">
                <a:solidFill>
                  <a:srgbClr val="000000"/>
                </a:solidFill>
                <a:latin typeface="Pinyon Script"/>
              </a:rPr>
              <a:t>Lessons on Faith</a:t>
            </a:r>
          </a:p>
        </p:txBody>
      </p:sp>
      <p:sp>
        <p:nvSpPr>
          <p:cNvPr name="TextBox 8" id="8"/>
          <p:cNvSpPr txBox="true"/>
          <p:nvPr/>
        </p:nvSpPr>
        <p:spPr>
          <a:xfrm rot="0">
            <a:off x="1209490" y="5437122"/>
            <a:ext cx="16016504" cy="728979"/>
          </a:xfrm>
          <a:prstGeom prst="rect">
            <a:avLst/>
          </a:prstGeom>
        </p:spPr>
        <p:txBody>
          <a:bodyPr anchor="t" rtlCol="false" tIns="0" lIns="0" bIns="0" rIns="0">
            <a:spAutoFit/>
          </a:bodyPr>
          <a:lstStyle/>
          <a:p>
            <a:pPr algn="ctr">
              <a:lnSpc>
                <a:spcPts val="6020"/>
              </a:lnSpc>
            </a:pPr>
            <a:r>
              <a:rPr lang="en-US" sz="4300">
                <a:solidFill>
                  <a:srgbClr val="000000"/>
                </a:solidFill>
                <a:latin typeface="Alata"/>
              </a:rPr>
              <a:t>A.T. Jones &amp; E.J. Waggoner </a:t>
            </a:r>
          </a:p>
        </p:txBody>
      </p:sp>
      <p:sp>
        <p:nvSpPr>
          <p:cNvPr name="TextBox 9" id="9"/>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10" id="10"/>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20055" y="2436495"/>
            <a:ext cx="15447889" cy="539495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Seeing then that God hath set forth Christ expressly to declare, to speak, the righteousness of God, it is certain that the word of God has been spoken, upon which there can be complete dependence, expecting that word to do what that word says. In other words, there is righteousness that can be received by faith.</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233135" y="1749224"/>
            <a:ext cx="15821729" cy="7181626"/>
          </a:xfrm>
          <a:prstGeom prst="rect">
            <a:avLst/>
          </a:prstGeom>
        </p:spPr>
        <p:txBody>
          <a:bodyPr anchor="t" rtlCol="false" tIns="0" lIns="0" bIns="0" rIns="0">
            <a:spAutoFit/>
          </a:bodyPr>
          <a:lstStyle/>
          <a:p>
            <a:pPr algn="just">
              <a:lnSpc>
                <a:spcPts val="6300"/>
              </a:lnSpc>
            </a:pPr>
            <a:r>
              <a:rPr lang="en-US" sz="4500">
                <a:solidFill>
                  <a:srgbClr val="000000"/>
                </a:solidFill>
                <a:latin typeface="Alata"/>
              </a:rPr>
              <a:t>Wherein is this word spoken? It is spoken in the word "forgiveness." "He is faithful and just to forgive us our sins"; "there is forgiveness with thee."</a:t>
            </a:r>
          </a:p>
          <a:p>
            <a:pPr algn="just">
              <a:lnSpc>
                <a:spcPts val="6300"/>
              </a:lnSpc>
            </a:pPr>
          </a:p>
          <a:p>
            <a:pPr algn="just">
              <a:lnSpc>
                <a:spcPts val="6300"/>
              </a:lnSpc>
            </a:pPr>
            <a:r>
              <a:rPr lang="en-US" sz="4500">
                <a:solidFill>
                  <a:srgbClr val="000000"/>
                </a:solidFill>
                <a:latin typeface="Alata"/>
              </a:rPr>
              <a:t> Now what is the meaning of forgive"? The word "forgive" is composed of "for" and "give," which otherwise is give for. To forgive, therefore, is simply to give for. For the Lord to forgive sin is to give for sin. But what does the Lord give for sin? He declares "his righteousness for the remission of sins."</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534852" y="2436495"/>
            <a:ext cx="15308631" cy="449008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Therefore when the Lord forgives – gives for – sin, He gives righteousness for sin. And as the only righteousness that the Lord has is his own, it follows that the only righteousness that God gives, or can give, for sin is the righteousness of God.</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708190" y="1984058"/>
            <a:ext cx="14871619"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This is the righteousness of God as a gift. As all men have only sinned and if they are ever clear must have forgiveness entirely free, and as the forgiveness of sin – the righteousness of God given for sin – is entirely free – this is the righteousness of God as a free gift "upon all men unto justification of life." Rom. 5:18.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2038064"/>
            <a:ext cx="15289603"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Every soul, therefore, who ever asks God for forgiveness of sin, in that very thing asks God to give him righteousness for sin. Every soul who asks God for forgiveness asks it solely upon the word of God, which speaks forgiveness. And faith is entire dependence upon the word for what the word speaks. Thus righteousness is altogether of faith.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1945958"/>
            <a:ext cx="15289603"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"Every one that asketh receiveth." You have asked the Lord many a time to forgive your sins; that is, you have asked him to give for your sin. But when you ask the Lord to give for your sin, in that you ask him to give the only thing that He does or can give for sin, which is righteousness. That is what it is to ask forgiveness of the Lord.</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685450" y="2676292"/>
            <a:ext cx="14917099" cy="4383012"/>
          </a:xfrm>
          <a:prstGeom prst="rect">
            <a:avLst/>
          </a:prstGeom>
        </p:spPr>
        <p:txBody>
          <a:bodyPr anchor="t" rtlCol="false" tIns="0" lIns="0" bIns="0" rIns="0">
            <a:spAutoFit/>
          </a:bodyPr>
          <a:lstStyle/>
          <a:p>
            <a:pPr algn="just">
              <a:lnSpc>
                <a:spcPts val="6966"/>
              </a:lnSpc>
            </a:pPr>
            <a:r>
              <a:rPr lang="en-US" sz="4975">
                <a:solidFill>
                  <a:srgbClr val="000000"/>
                </a:solidFill>
                <a:latin typeface="Alata"/>
              </a:rPr>
              <a:t>And He does forgive – He does give for – your sins when you ask Him. He says He does, and He does. "He is faithful" – that is, He will never fail – "and just to forgive us our sins." And the only thing He gives for sins is His righteousness.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2622756"/>
            <a:ext cx="15289603" cy="449008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Then why not thank Him for the righteousness that He freely gives for your sins when you ask Him to? Do you not see that righteousness by faith is just as plain and simple as the asking God for forgiveness of sin? Indeed, it is just that.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3075193"/>
            <a:ext cx="15289603" cy="35852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To believe that righteousness is given for your sin, when you ask forgiveness, and thankfully to receive that righteousness as the gift of God – this is what it is to exercise faith.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2761883"/>
            <a:ext cx="15289603" cy="5059530"/>
          </a:xfrm>
          <a:prstGeom prst="rect">
            <a:avLst/>
          </a:prstGeom>
        </p:spPr>
        <p:txBody>
          <a:bodyPr anchor="t" rtlCol="false" tIns="0" lIns="0" bIns="0" rIns="0">
            <a:spAutoFit/>
          </a:bodyPr>
          <a:lstStyle/>
          <a:p>
            <a:pPr algn="just">
              <a:lnSpc>
                <a:spcPts val="6720"/>
              </a:lnSpc>
            </a:pPr>
            <a:r>
              <a:rPr lang="en-US" sz="4800">
                <a:solidFill>
                  <a:srgbClr val="000000"/>
                </a:solidFill>
                <a:latin typeface="Alata"/>
              </a:rPr>
              <a:t>Yet how true it is that "we suffer much trouble and grief because of our unbelief and of our ignorance of how to exercise faith." "Hast thou faith?" Have the faith of God. "Here are they that keep... the faith of Jesus." </a:t>
            </a:r>
          </a:p>
          <a:p>
            <a:pPr algn="just">
              <a:lnSpc>
                <a:spcPts val="6720"/>
              </a:lnSpc>
            </a:pPr>
          </a:p>
          <a:p>
            <a:pPr algn="just">
              <a:lnSpc>
                <a:spcPts val="6720"/>
              </a:lnSpc>
            </a:pPr>
            <a:r>
              <a:rPr lang="en-US" sz="4800">
                <a:solidFill>
                  <a:srgbClr val="000000"/>
                </a:solidFill>
                <a:latin typeface="Alata"/>
              </a:rPr>
              <a:t>RH Mar. 14, 1899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0070529" y="353525"/>
            <a:ext cx="7188771"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"LESSONS ON FAITH</a:t>
            </a:r>
          </a:p>
        </p:txBody>
      </p:sp>
      <p:sp>
        <p:nvSpPr>
          <p:cNvPr name="TextBox 9" id="9"/>
          <p:cNvSpPr txBox="true"/>
          <p:nvPr/>
        </p:nvSpPr>
        <p:spPr>
          <a:xfrm rot="0">
            <a:off x="1048118" y="3875398"/>
            <a:ext cx="16016504" cy="3107690"/>
          </a:xfrm>
          <a:prstGeom prst="rect">
            <a:avLst/>
          </a:prstGeom>
        </p:spPr>
        <p:txBody>
          <a:bodyPr anchor="t" rtlCol="false" tIns="0" lIns="0" bIns="0" rIns="0">
            <a:spAutoFit/>
          </a:bodyPr>
          <a:lstStyle/>
          <a:p>
            <a:pPr algn="ctr">
              <a:lnSpc>
                <a:spcPts val="8260"/>
              </a:lnSpc>
            </a:pPr>
            <a:r>
              <a:rPr lang="en-US" sz="5900">
                <a:solidFill>
                  <a:srgbClr val="000000"/>
                </a:solidFill>
                <a:latin typeface="Alata"/>
              </a:rPr>
              <a:t>Chapter 2— "LESSONS ON FAITH"</a:t>
            </a:r>
          </a:p>
          <a:p>
            <a:pPr algn="ctr">
              <a:lnSpc>
                <a:spcPts val="8260"/>
              </a:lnSpc>
            </a:pPr>
            <a:r>
              <a:rPr lang="en-US" sz="5900">
                <a:solidFill>
                  <a:srgbClr val="000000"/>
                </a:solidFill>
                <a:latin typeface="Alata"/>
              </a:rPr>
              <a:t>Part 11</a:t>
            </a:r>
          </a:p>
          <a:p>
            <a:pPr algn="ctr">
              <a:lnSpc>
                <a:spcPts val="8260"/>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17924" y="3060581"/>
            <a:ext cx="15452152" cy="35852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We become just by faith; faith is entire dependence on the word of God. We, being just, must live by precisely the same thing by which we become just; that is, by entire dependence upon the word of God.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0531769" y="372575"/>
            <a:ext cx="6892379"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1 - "LIVING BY FAITH"</a:t>
            </a:r>
          </a:p>
        </p:txBody>
      </p:sp>
      <p:sp>
        <p:nvSpPr>
          <p:cNvPr name="TextBox 9" id="9"/>
          <p:cNvSpPr txBox="true"/>
          <p:nvPr/>
        </p:nvSpPr>
        <p:spPr>
          <a:xfrm rot="0">
            <a:off x="1313712" y="3953404"/>
            <a:ext cx="16016504" cy="1408410"/>
          </a:xfrm>
          <a:prstGeom prst="rect">
            <a:avLst/>
          </a:prstGeom>
        </p:spPr>
        <p:txBody>
          <a:bodyPr anchor="t" rtlCol="false" tIns="0" lIns="0" bIns="0" rIns="0">
            <a:spAutoFit/>
          </a:bodyPr>
          <a:lstStyle/>
          <a:p>
            <a:pPr algn="ctr">
              <a:lnSpc>
                <a:spcPts val="11619"/>
              </a:lnSpc>
            </a:pPr>
            <a:r>
              <a:rPr lang="en-US" sz="8299">
                <a:solidFill>
                  <a:srgbClr val="000000"/>
                </a:solidFill>
                <a:latin typeface="Alata"/>
              </a:rPr>
              <a:t>REFLECTION TIME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
        <p:nvSpPr>
          <p:cNvPr name="TextBox 9" id="9"/>
          <p:cNvSpPr txBox="true"/>
          <p:nvPr/>
        </p:nvSpPr>
        <p:spPr>
          <a:xfrm rot="0">
            <a:off x="1420590" y="1927790"/>
            <a:ext cx="15446820" cy="6345694"/>
          </a:xfrm>
          <a:prstGeom prst="rect">
            <a:avLst/>
          </a:prstGeom>
        </p:spPr>
        <p:txBody>
          <a:bodyPr anchor="t" rtlCol="false" tIns="0" lIns="0" bIns="0" rIns="0">
            <a:spAutoFit/>
          </a:bodyPr>
          <a:lstStyle/>
          <a:p>
            <a:pPr algn="just">
              <a:lnSpc>
                <a:spcPts val="6286"/>
              </a:lnSpc>
            </a:pPr>
            <a:r>
              <a:rPr lang="en-US" sz="4490">
                <a:solidFill>
                  <a:srgbClr val="000000"/>
                </a:solidFill>
                <a:latin typeface="Alata"/>
              </a:rPr>
              <a:t>And this is exactly what Jesus said: Man shall live "by every word that proceedeth out of the mouth of God." When Jesus said that, it is perfectly plain that He simply said, in other words, Man shall live by faith. </a:t>
            </a:r>
          </a:p>
          <a:p>
            <a:pPr algn="just">
              <a:lnSpc>
                <a:spcPts val="6286"/>
              </a:lnSpc>
            </a:pPr>
          </a:p>
          <a:p>
            <a:pPr algn="just">
              <a:lnSpc>
                <a:spcPts val="6286"/>
              </a:lnSpc>
            </a:pPr>
            <a:r>
              <a:rPr lang="en-US" sz="4490">
                <a:solidFill>
                  <a:srgbClr val="000000"/>
                </a:solidFill>
                <a:latin typeface="Alata"/>
              </a:rPr>
              <a:t>There is no other way truly to live than by faith, which is simply living by the word of God. Without faith, without the word of God, men only die.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791879" y="1522210"/>
            <a:ext cx="14794576" cy="7223531"/>
          </a:xfrm>
          <a:prstGeom prst="rect">
            <a:avLst/>
          </a:prstGeom>
        </p:spPr>
        <p:txBody>
          <a:bodyPr anchor="t" rtlCol="false" tIns="0" lIns="0" bIns="0" rIns="0">
            <a:spAutoFit/>
          </a:bodyPr>
          <a:lstStyle/>
          <a:p>
            <a:pPr algn="just">
              <a:lnSpc>
                <a:spcPts val="7158"/>
              </a:lnSpc>
            </a:pPr>
            <a:r>
              <a:rPr lang="en-US" sz="5113">
                <a:solidFill>
                  <a:srgbClr val="000000"/>
                </a:solidFill>
                <a:latin typeface="Alata"/>
              </a:rPr>
              <a:t>Indeed, without the word of God everything only dies, for in the beginning everything came by the word of God. The word of God is the origin and life of everything, for, "He spake, and it was."</a:t>
            </a:r>
          </a:p>
          <a:p>
            <a:pPr algn="just">
              <a:lnSpc>
                <a:spcPts val="7158"/>
              </a:lnSpc>
            </a:pPr>
          </a:p>
          <a:p>
            <a:pPr algn="just">
              <a:lnSpc>
                <a:spcPts val="7158"/>
              </a:lnSpc>
            </a:pPr>
            <a:r>
              <a:rPr lang="en-US" sz="5113">
                <a:solidFill>
                  <a:srgbClr val="000000"/>
                </a:solidFill>
                <a:latin typeface="Alata"/>
              </a:rPr>
              <a:t>All things animate and inanimate – sun, moon, and stars, animals and men – all are entirely dependent upon the word of God for existence.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336649" y="1945958"/>
            <a:ext cx="15614701"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Only in the case of men God has bestowed upon them the wondrous gift of choice as to whether they will do so or not. This gift opens the door of faith. And when a man does choose to live by the word of God, which is the only means of life, faith – entire dependence upon the word of God – is the means by which he lays hold on the means of life.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513824" y="1356437"/>
            <a:ext cx="15025392" cy="7682049"/>
          </a:xfrm>
          <a:prstGeom prst="rect">
            <a:avLst/>
          </a:prstGeom>
        </p:spPr>
        <p:txBody>
          <a:bodyPr anchor="t" rtlCol="false" tIns="0" lIns="0" bIns="0" rIns="0">
            <a:spAutoFit/>
          </a:bodyPr>
          <a:lstStyle/>
          <a:p>
            <a:pPr algn="just">
              <a:lnSpc>
                <a:spcPts val="6778"/>
              </a:lnSpc>
            </a:pPr>
            <a:r>
              <a:rPr lang="en-US" sz="4841">
                <a:solidFill>
                  <a:srgbClr val="000000"/>
                </a:solidFill>
                <a:latin typeface="Alata"/>
              </a:rPr>
              <a:t>Thus "the just shall live by faith," and thus "whatsoever is not of faith is sin," which is simply to say, The just must live by the word of God, and whatsoever is not of the word of God is sin.</a:t>
            </a:r>
          </a:p>
          <a:p>
            <a:pPr algn="just">
              <a:lnSpc>
                <a:spcPts val="6778"/>
              </a:lnSpc>
            </a:pPr>
          </a:p>
          <a:p>
            <a:pPr algn="just">
              <a:lnSpc>
                <a:spcPts val="6778"/>
              </a:lnSpc>
            </a:pPr>
            <a:r>
              <a:rPr lang="en-US" sz="4841">
                <a:solidFill>
                  <a:srgbClr val="000000"/>
                </a:solidFill>
                <a:latin typeface="Alata"/>
              </a:rPr>
              <a:t> "We cannot have a healthy Christian  experience, we cannot obey the gospel unto salvation until the science of faith is better understood and until more faith is exercised."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670276" y="2025707"/>
            <a:ext cx="15037783" cy="5684183"/>
          </a:xfrm>
          <a:prstGeom prst="rect">
            <a:avLst/>
          </a:prstGeom>
        </p:spPr>
        <p:txBody>
          <a:bodyPr anchor="t" rtlCol="false" tIns="0" lIns="0" bIns="0" rIns="0">
            <a:spAutoFit/>
          </a:bodyPr>
          <a:lstStyle/>
          <a:p>
            <a:pPr algn="just">
              <a:lnSpc>
                <a:spcPts val="6462"/>
              </a:lnSpc>
            </a:pPr>
            <a:r>
              <a:rPr lang="en-US" sz="4615">
                <a:solidFill>
                  <a:srgbClr val="000000"/>
                </a:solidFill>
                <a:latin typeface="Alata"/>
              </a:rPr>
              <a:t>"Hast thou faith?" Have the faith of God. Here are they that keep "the faith of Jesus." RH Mar. 7, 1899 </a:t>
            </a:r>
          </a:p>
          <a:p>
            <a:pPr algn="just">
              <a:lnSpc>
                <a:spcPts val="6462"/>
              </a:lnSpc>
            </a:pPr>
          </a:p>
          <a:p>
            <a:pPr algn="just">
              <a:lnSpc>
                <a:spcPts val="6462"/>
              </a:lnSpc>
            </a:pPr>
            <a:r>
              <a:rPr lang="en-US" sz="4615">
                <a:solidFill>
                  <a:srgbClr val="000000"/>
                </a:solidFill>
                <a:latin typeface="Alata"/>
              </a:rPr>
              <a:t>The righteousness of God is revealed to faith. Rom. 1:17. </a:t>
            </a:r>
          </a:p>
          <a:p>
            <a:pPr algn="just">
              <a:lnSpc>
                <a:spcPts val="6462"/>
              </a:lnSpc>
            </a:pPr>
          </a:p>
          <a:p>
            <a:pPr algn="just">
              <a:lnSpc>
                <a:spcPts val="6462"/>
              </a:lnSpc>
            </a:pPr>
            <a:r>
              <a:rPr lang="en-US" sz="4615">
                <a:solidFill>
                  <a:srgbClr val="000000"/>
                </a:solidFill>
                <a:latin typeface="Alata"/>
              </a:rPr>
              <a:t>Faith is complete dependence upon the word of God, expecting that word to do what the word itself says.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228" y="3112377"/>
            <a:ext cx="15289544" cy="3510841"/>
          </a:xfrm>
          <a:prstGeom prst="rect">
            <a:avLst/>
          </a:prstGeom>
        </p:spPr>
        <p:txBody>
          <a:bodyPr anchor="t" rtlCol="false" tIns="0" lIns="0" bIns="0" rIns="0">
            <a:spAutoFit/>
          </a:bodyPr>
          <a:lstStyle/>
          <a:p>
            <a:pPr algn="just">
              <a:lnSpc>
                <a:spcPts val="7028"/>
              </a:lnSpc>
            </a:pPr>
            <a:r>
              <a:rPr lang="en-US" sz="5020">
                <a:solidFill>
                  <a:srgbClr val="000000"/>
                </a:solidFill>
                <a:latin typeface="Alata"/>
              </a:rPr>
              <a:t>Is there, then, righteousness spoken by the word of God, so that people can depend completely upon that word, that the word shall accomplish what the word says?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811411" y="2888933"/>
            <a:ext cx="14755513" cy="449008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There is. Indeed, that is the very object of the gift of Christ. For him "God hath set forth... to declare his righteousness for the remission of sins that are past, through the forbearance of God." Rom. 3:25.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DAFSL7PRPcc</dc:identifier>
  <dcterms:modified xsi:type="dcterms:W3CDTF">2011-08-01T06:04:30Z</dcterms:modified>
  <cp:revision>1</cp:revision>
  <dc:title>Lessons on Faith Chapter 2  part 11</dc:title>
</cp:coreProperties>
</file>