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75" r:id="rId5"/>
    <p:sldId id="276" r:id="rId6"/>
    <p:sldId id="277" r:id="rId7"/>
    <p:sldId id="278" r:id="rId8"/>
    <p:sldId id="279" r:id="rId9"/>
    <p:sldId id="280" r:id="rId10"/>
    <p:sldId id="281" r:id="rId11"/>
    <p:sldId id="282" r:id="rId12"/>
    <p:sldId id="283" r:id="rId13"/>
    <p:sldId id="274" r:id="rId14"/>
  </p:sldIdLst>
  <p:sldSz cx="18288000" cy="10287000"/>
  <p:notesSz cx="6858000" cy="9144000"/>
  <p:embeddedFontLst>
    <p:embeddedFont>
      <p:font typeface="Abril Fatface" panose="020B0604020202020204" charset="0"/>
      <p:regular r:id="rId16"/>
    </p:embeddedFont>
    <p:embeddedFont>
      <p:font typeface="Alata" panose="020B0604020202020204" charset="0"/>
      <p:regular r:id="rId17"/>
    </p:embeddedFont>
    <p:embeddedFont>
      <p:font typeface="Calibri" panose="020F0502020204030204" pitchFamily="34" charset="0"/>
      <p:regular r:id="rId18"/>
      <p:bold r:id="rId19"/>
      <p:italic r:id="rId20"/>
      <p:boldItalic r:id="rId21"/>
    </p:embeddedFont>
    <p:embeddedFont>
      <p:font typeface="Pinyon Script"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6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0860B-C839-41E6-AE90-0A635C94BA34}" type="datetimeFigureOut">
              <a:rPr lang="en-AU" smtClean="0"/>
              <a:t>3/12/2022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8A21E-C4D2-472F-AE46-D9F639A8F0C2}" type="slidenum">
              <a:rPr lang="en-AU" smtClean="0"/>
              <a:t>‹#›</a:t>
            </a:fld>
            <a:endParaRPr lang="en-AU" dirty="0"/>
          </a:p>
        </p:txBody>
      </p:sp>
    </p:spTree>
    <p:extLst>
      <p:ext uri="{BB962C8B-B14F-4D97-AF65-F5344CB8AC3E}">
        <p14:creationId xmlns:p14="http://schemas.microsoft.com/office/powerpoint/2010/main" val="123910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228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3</a:t>
            </a:fld>
            <a:endParaRPr lang="en-AU" dirty="0"/>
          </a:p>
        </p:txBody>
      </p:sp>
    </p:spTree>
    <p:extLst>
      <p:ext uri="{BB962C8B-B14F-4D97-AF65-F5344CB8AC3E}">
        <p14:creationId xmlns:p14="http://schemas.microsoft.com/office/powerpoint/2010/main" val="3772895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230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12</a:t>
            </a:fld>
            <a:endParaRPr lang="en-AU" dirty="0"/>
          </a:p>
        </p:txBody>
      </p:sp>
    </p:spTree>
    <p:extLst>
      <p:ext uri="{BB962C8B-B14F-4D97-AF65-F5344CB8AC3E}">
        <p14:creationId xmlns:p14="http://schemas.microsoft.com/office/powerpoint/2010/main" val="157130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228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4</a:t>
            </a:fld>
            <a:endParaRPr lang="en-AU" dirty="0"/>
          </a:p>
        </p:txBody>
      </p:sp>
    </p:spTree>
    <p:extLst>
      <p:ext uri="{BB962C8B-B14F-4D97-AF65-F5344CB8AC3E}">
        <p14:creationId xmlns:p14="http://schemas.microsoft.com/office/powerpoint/2010/main" val="1000855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228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5</a:t>
            </a:fld>
            <a:endParaRPr lang="en-AU" dirty="0"/>
          </a:p>
        </p:txBody>
      </p:sp>
    </p:spTree>
    <p:extLst>
      <p:ext uri="{BB962C8B-B14F-4D97-AF65-F5344CB8AC3E}">
        <p14:creationId xmlns:p14="http://schemas.microsoft.com/office/powerpoint/2010/main" val="3270018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228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6</a:t>
            </a:fld>
            <a:endParaRPr lang="en-AU" dirty="0"/>
          </a:p>
        </p:txBody>
      </p:sp>
    </p:spTree>
    <p:extLst>
      <p:ext uri="{BB962C8B-B14F-4D97-AF65-F5344CB8AC3E}">
        <p14:creationId xmlns:p14="http://schemas.microsoft.com/office/powerpoint/2010/main" val="1059401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229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7</a:t>
            </a:fld>
            <a:endParaRPr lang="en-AU" dirty="0"/>
          </a:p>
        </p:txBody>
      </p:sp>
    </p:spTree>
    <p:extLst>
      <p:ext uri="{BB962C8B-B14F-4D97-AF65-F5344CB8AC3E}">
        <p14:creationId xmlns:p14="http://schemas.microsoft.com/office/powerpoint/2010/main" val="1882086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229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8</a:t>
            </a:fld>
            <a:endParaRPr lang="en-AU" dirty="0"/>
          </a:p>
        </p:txBody>
      </p:sp>
    </p:spTree>
    <p:extLst>
      <p:ext uri="{BB962C8B-B14F-4D97-AF65-F5344CB8AC3E}">
        <p14:creationId xmlns:p14="http://schemas.microsoft.com/office/powerpoint/2010/main" val="2355935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229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9</a:t>
            </a:fld>
            <a:endParaRPr lang="en-AU" dirty="0"/>
          </a:p>
        </p:txBody>
      </p:sp>
    </p:spTree>
    <p:extLst>
      <p:ext uri="{BB962C8B-B14F-4D97-AF65-F5344CB8AC3E}">
        <p14:creationId xmlns:p14="http://schemas.microsoft.com/office/powerpoint/2010/main" val="762890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229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10</a:t>
            </a:fld>
            <a:endParaRPr lang="en-AU" dirty="0"/>
          </a:p>
        </p:txBody>
      </p:sp>
    </p:spTree>
    <p:extLst>
      <p:ext uri="{BB962C8B-B14F-4D97-AF65-F5344CB8AC3E}">
        <p14:creationId xmlns:p14="http://schemas.microsoft.com/office/powerpoint/2010/main" val="3554201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230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11</a:t>
            </a:fld>
            <a:endParaRPr lang="en-AU" dirty="0"/>
          </a:p>
        </p:txBody>
      </p:sp>
    </p:spTree>
    <p:extLst>
      <p:ext uri="{BB962C8B-B14F-4D97-AF65-F5344CB8AC3E}">
        <p14:creationId xmlns:p14="http://schemas.microsoft.com/office/powerpoint/2010/main" val="4129070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0" name="TextBox 10"/>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22 – “GALATIANS 3:13-14”</a:t>
            </a:r>
            <a:endParaRPr lang="en-US" sz="3235" spc="210" dirty="0">
              <a:solidFill>
                <a:srgbClr val="EAEBEC"/>
              </a:solidFill>
              <a:latin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3573607"/>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And unless a remedy shall be found, there that roll of the law will remain until the curse shall consume that man, and his house "with the timber thereof and the stones thereof";</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22 – “GALATIANS 3:13-14”</a:t>
            </a:r>
            <a:endParaRPr lang="en-US" sz="3235" spc="210" dirty="0">
              <a:solidFill>
                <a:srgbClr val="EAEBEC"/>
              </a:solidFill>
              <a:latin typeface="Abril Fatface"/>
            </a:endParaRPr>
          </a:p>
        </p:txBody>
      </p:sp>
    </p:spTree>
    <p:extLst>
      <p:ext uri="{BB962C8B-B14F-4D97-AF65-F5344CB8AC3E}">
        <p14:creationId xmlns:p14="http://schemas.microsoft.com/office/powerpoint/2010/main" val="3613743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3573607"/>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that is, until the curse shall devour the earth in that great day when the very elements shall melt with fervent heat. For "the strength of sin" and the curse "is the law." 1 Cor. 15:56.</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22 – “GALATIANS 3:13-14”</a:t>
            </a:r>
            <a:endParaRPr lang="en-US" sz="3235" spc="210" dirty="0">
              <a:solidFill>
                <a:srgbClr val="EAEBEC"/>
              </a:solidFill>
              <a:latin typeface="Abril Fatface"/>
            </a:endParaRPr>
          </a:p>
        </p:txBody>
      </p:sp>
    </p:spTree>
    <p:extLst>
      <p:ext uri="{BB962C8B-B14F-4D97-AF65-F5344CB8AC3E}">
        <p14:creationId xmlns:p14="http://schemas.microsoft.com/office/powerpoint/2010/main" val="284478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But thanks be to God, "Christ hath redeemed us from the curse of the law, being made a curse for us." All the weight of the curse came upon Him, for "the Lord hath laid on him the iniquity of us all." He was made "to be sin for us, who knew no sin." And whosoever received Him, receives freedom from all sin and freedom from the curse because free from all sin.</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22 – “GALATIANS 3:13-14”</a:t>
            </a:r>
            <a:endParaRPr lang="en-US" sz="3235" spc="210" dirty="0">
              <a:solidFill>
                <a:srgbClr val="EAEBEC"/>
              </a:solidFill>
              <a:latin typeface="Abril Fatface"/>
            </a:endParaRPr>
          </a:p>
        </p:txBody>
      </p:sp>
    </p:spTree>
    <p:extLst>
      <p:ext uri="{BB962C8B-B14F-4D97-AF65-F5344CB8AC3E}">
        <p14:creationId xmlns:p14="http://schemas.microsoft.com/office/powerpoint/2010/main" val="189583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0" name="TextBox 10">
            <a:extLst>
              <a:ext uri="{FF2B5EF4-FFF2-40B4-BE49-F238E27FC236}">
                <a16:creationId xmlns:a16="http://schemas.microsoft.com/office/drawing/2014/main" id="{7B0FA8FF-D17A-4452-97CA-1758FC6F8EA0}"/>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22 – “GALATIANS 3:13-14”</a:t>
            </a:r>
            <a:endParaRPr lang="en-US" sz="3235" spc="210" dirty="0">
              <a:solidFill>
                <a:srgbClr val="EAEBEC"/>
              </a:solidFill>
              <a:latin typeface="Abril Fatfa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28700" y="2667889"/>
            <a:ext cx="16016504" cy="4175695"/>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22— </a:t>
            </a:r>
          </a:p>
          <a:p>
            <a:pPr algn="ctr">
              <a:lnSpc>
                <a:spcPts val="8260"/>
              </a:lnSpc>
            </a:pPr>
            <a:r>
              <a:rPr lang="en-US" sz="5900" dirty="0">
                <a:solidFill>
                  <a:srgbClr val="000000"/>
                </a:solidFill>
                <a:latin typeface="Alata"/>
              </a:rPr>
              <a:t>“GALATIANS 3:13-14"</a:t>
            </a:r>
          </a:p>
          <a:p>
            <a:pPr algn="ctr">
              <a:lnSpc>
                <a:spcPts val="8260"/>
              </a:lnSpc>
            </a:pPr>
            <a:r>
              <a:rPr lang="en-US" sz="5900" dirty="0">
                <a:solidFill>
                  <a:srgbClr val="000000"/>
                </a:solidFill>
                <a:latin typeface="Alata"/>
              </a:rPr>
              <a:t>Part 1</a:t>
            </a:r>
          </a:p>
          <a:p>
            <a:pPr algn="ctr">
              <a:lnSpc>
                <a:spcPts val="8260"/>
              </a:lnSpc>
            </a:pPr>
            <a:endParaRPr lang="en-US" sz="5900" dirty="0">
              <a:solidFill>
                <a:srgbClr val="000000"/>
              </a:solidFill>
              <a:latin typeface="Alata"/>
            </a:endParaRPr>
          </a:p>
        </p:txBody>
      </p:sp>
      <p:sp>
        <p:nvSpPr>
          <p:cNvPr id="10" name="TextBox 10">
            <a:extLst>
              <a:ext uri="{FF2B5EF4-FFF2-40B4-BE49-F238E27FC236}">
                <a16:creationId xmlns:a16="http://schemas.microsoft.com/office/drawing/2014/main" id="{12F01B84-B7F0-44B2-BB8E-2EAAB68B2C6C}"/>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22 – “GALATIANS 3:13-14”</a:t>
            </a:r>
            <a:endParaRPr lang="en-US" sz="3235" spc="210" dirty="0">
              <a:solidFill>
                <a:srgbClr val="EAEBEC"/>
              </a:solidFill>
              <a:latin typeface="Abril Fatfa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"Christ hath redeemed us from the curse of the law, being made a curse for us: for it is written, Cursed is everyone that hangeth on a tree: that the blessing of Abraham might come on the Gentiles through Jesus Christ; that we might receive the promise of the Spirit through faith."</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22 – “GALATIANS 3:13-14”</a:t>
            </a:r>
            <a:endParaRPr lang="en-US" sz="3235" spc="210" dirty="0">
              <a:solidFill>
                <a:srgbClr val="EAEBEC"/>
              </a:solidFill>
              <a:latin typeface="Abril Fatfa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 curse of the law, all the curse that ever was or ever can be, is simply because of sin. This is powerfully illustrated in Zech. 5:1-4. The prophet beheld a "flying roll; the length thereof . . . twenty cubits and the breadth thereof ten cubits."</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22 – “GALATIANS 3:13-14”</a:t>
            </a:r>
            <a:endParaRPr lang="en-US" sz="3235" spc="210" dirty="0">
              <a:solidFill>
                <a:srgbClr val="EAEBEC"/>
              </a:solidFill>
              <a:latin typeface="Abril Fatface"/>
            </a:endParaRPr>
          </a:p>
        </p:txBody>
      </p:sp>
    </p:spTree>
    <p:extLst>
      <p:ext uri="{BB962C8B-B14F-4D97-AF65-F5344CB8AC3E}">
        <p14:creationId xmlns:p14="http://schemas.microsoft.com/office/powerpoint/2010/main" val="373965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3573607"/>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Then the Lord said to him, "This is the curse that goeth forth over the face of the whole earth." That is, this roll represents all the curse that is upon the face of the whole earth.</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22 – “GALATIANS 3:13-14”</a:t>
            </a:r>
            <a:endParaRPr lang="en-US" sz="3235" spc="210" dirty="0">
              <a:solidFill>
                <a:srgbClr val="EAEBEC"/>
              </a:solidFill>
              <a:latin typeface="Abril Fatface"/>
            </a:endParaRPr>
          </a:p>
        </p:txBody>
      </p:sp>
    </p:spTree>
    <p:extLst>
      <p:ext uri="{BB962C8B-B14F-4D97-AF65-F5344CB8AC3E}">
        <p14:creationId xmlns:p14="http://schemas.microsoft.com/office/powerpoint/2010/main" val="3134948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And what is the cause of this curse over the face of the whole earth? Here it is, "For every one that stealeth shall be cut off as on this side according to it, and every one that sweareth shall be cut off as on that side according to it." That is, this roll is the law of God and one commandment is cited from each table, showing that both tables of the law are included in the roll.</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22 – “GALATIANS 3:13-14”</a:t>
            </a:r>
            <a:endParaRPr lang="en-US" sz="3235" spc="210" dirty="0">
              <a:solidFill>
                <a:srgbClr val="EAEBEC"/>
              </a:solidFill>
              <a:latin typeface="Abril Fatface"/>
            </a:endParaRPr>
          </a:p>
        </p:txBody>
      </p:sp>
    </p:spTree>
    <p:extLst>
      <p:ext uri="{BB962C8B-B14F-4D97-AF65-F5344CB8AC3E}">
        <p14:creationId xmlns:p14="http://schemas.microsoft.com/office/powerpoint/2010/main" val="2785258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Everyone that stealeth – everyone that transgresseth the law in the things of the second table – shall be cut off as on this side of the law according to it, and everyone that sweareth – everyone that transgresseth in the things of the first table of the law – -shall be cut off as on that side of the law according to it.</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22 – “GALATIANS 3:13-14”</a:t>
            </a:r>
            <a:endParaRPr lang="en-US" sz="3235" spc="210" dirty="0">
              <a:solidFill>
                <a:srgbClr val="EAEBEC"/>
              </a:solidFill>
              <a:latin typeface="Abril Fatface"/>
            </a:endParaRPr>
          </a:p>
        </p:txBody>
      </p:sp>
    </p:spTree>
    <p:extLst>
      <p:ext uri="{BB962C8B-B14F-4D97-AF65-F5344CB8AC3E}">
        <p14:creationId xmlns:p14="http://schemas.microsoft.com/office/powerpoint/2010/main" val="97806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Thus the heavenly recorders do not need to write out a statement of each particular sin of every man, but simply to indicate on the roll that pertains to each man the particular commandment which is violated in each transgression.</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22 – “GALATIANS 3:13-14”</a:t>
            </a:r>
            <a:endParaRPr lang="en-US" sz="3235" spc="210" dirty="0">
              <a:solidFill>
                <a:srgbClr val="EAEBEC"/>
              </a:solidFill>
              <a:latin typeface="Abril Fatface"/>
            </a:endParaRPr>
          </a:p>
        </p:txBody>
      </p:sp>
    </p:spTree>
    <p:extLst>
      <p:ext uri="{BB962C8B-B14F-4D97-AF65-F5344CB8AC3E}">
        <p14:creationId xmlns:p14="http://schemas.microsoft.com/office/powerpoint/2010/main" val="1279898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That such a roll of the law does go with every man wherever he goes and even abides in his house is plain from the next words: "I will bring it forth, saith the Lord of hosts and it shall enter into the house of the thief and into the house of him that sweareth falsely by my name and it shall remain in the midst of his house."</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67873BDE-6AEA-490E-9EAD-AC4C1883C723}"/>
              </a:ext>
            </a:extLst>
          </p:cNvPr>
          <p:cNvSpPr txBox="1"/>
          <p:nvPr/>
        </p:nvSpPr>
        <p:spPr>
          <a:xfrm>
            <a:off x="8915400" y="294379"/>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22 – “GALATIANS 3:13-14”</a:t>
            </a:r>
            <a:endParaRPr lang="en-US" sz="3235" spc="210" dirty="0">
              <a:solidFill>
                <a:srgbClr val="EAEBEC"/>
              </a:solidFill>
              <a:latin typeface="Abril Fatface"/>
            </a:endParaRPr>
          </a:p>
        </p:txBody>
      </p:sp>
    </p:spTree>
    <p:extLst>
      <p:ext uri="{BB962C8B-B14F-4D97-AF65-F5344CB8AC3E}">
        <p14:creationId xmlns:p14="http://schemas.microsoft.com/office/powerpoint/2010/main" val="1723349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806</Words>
  <Application>Microsoft Office PowerPoint</Application>
  <PresentationFormat>Custom</PresentationFormat>
  <Paragraphs>62</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Alata</vt:lpstr>
      <vt:lpstr>Arial</vt:lpstr>
      <vt:lpstr>Pinyon Script</vt:lpstr>
      <vt:lpstr>Calibri</vt:lpstr>
      <vt:lpstr>Abril Fatface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dc:creator>Kylie</dc:creator>
  <cp:lastModifiedBy>Kylie</cp:lastModifiedBy>
  <cp:revision>14</cp:revision>
  <dcterms:created xsi:type="dcterms:W3CDTF">2006-08-16T00:00:00Z</dcterms:created>
  <dcterms:modified xsi:type="dcterms:W3CDTF">2022-12-03T07:03:14Z</dcterms:modified>
  <dc:identifier>DAFJYYXd1OI</dc:identifier>
</cp:coreProperties>
</file>