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75" r:id="rId5"/>
    <p:sldId id="276" r:id="rId6"/>
    <p:sldId id="277" r:id="rId7"/>
    <p:sldId id="278" r:id="rId8"/>
    <p:sldId id="279" r:id="rId9"/>
    <p:sldId id="280" r:id="rId10"/>
    <p:sldId id="281" r:id="rId11"/>
    <p:sldId id="282" r:id="rId12"/>
    <p:sldId id="283" r:id="rId13"/>
    <p:sldId id="285" r:id="rId14"/>
    <p:sldId id="286" r:id="rId15"/>
    <p:sldId id="274" r:id="rId16"/>
  </p:sldIdLst>
  <p:sldSz cx="18288000" cy="10287000"/>
  <p:notesSz cx="6858000" cy="9144000"/>
  <p:embeddedFontLst>
    <p:embeddedFont>
      <p:font typeface="Abril Fatface" panose="020B0604020202020204" charset="0"/>
      <p:regular r:id="rId18"/>
    </p:embeddedFont>
    <p:embeddedFont>
      <p:font typeface="Alata" panose="020B0604020202020204" charset="0"/>
      <p:regular r:id="rId19"/>
    </p:embeddedFont>
    <p:embeddedFont>
      <p:font typeface="Calibri" panose="020F0502020204030204" pitchFamily="34" charset="0"/>
      <p:regular r:id="rId20"/>
      <p:bold r:id="rId21"/>
      <p:italic r:id="rId22"/>
      <p:boldItalic r:id="rId23"/>
    </p:embeddedFont>
    <p:embeddedFont>
      <p:font typeface="Pinyon Script"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0860B-C839-41E6-AE90-0A635C94BA34}" type="datetimeFigureOut">
              <a:rPr lang="en-AU" smtClean="0"/>
              <a:t>22/11/2022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8A21E-C4D2-472F-AE46-D9F639A8F0C2}" type="slidenum">
              <a:rPr lang="en-AU" smtClean="0"/>
              <a:t>‹#›</a:t>
            </a:fld>
            <a:endParaRPr lang="en-AU" dirty="0"/>
          </a:p>
        </p:txBody>
      </p:sp>
    </p:spTree>
    <p:extLst>
      <p:ext uri="{BB962C8B-B14F-4D97-AF65-F5344CB8AC3E}">
        <p14:creationId xmlns:p14="http://schemas.microsoft.com/office/powerpoint/2010/main" val="123910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151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3</a:t>
            </a:fld>
            <a:endParaRPr lang="en-AU" dirty="0"/>
          </a:p>
        </p:txBody>
      </p:sp>
    </p:spTree>
    <p:extLst>
      <p:ext uri="{BB962C8B-B14F-4D97-AF65-F5344CB8AC3E}">
        <p14:creationId xmlns:p14="http://schemas.microsoft.com/office/powerpoint/2010/main" val="3772895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153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12</a:t>
            </a:fld>
            <a:endParaRPr lang="en-AU" dirty="0"/>
          </a:p>
        </p:txBody>
      </p:sp>
    </p:spTree>
    <p:extLst>
      <p:ext uri="{BB962C8B-B14F-4D97-AF65-F5344CB8AC3E}">
        <p14:creationId xmlns:p14="http://schemas.microsoft.com/office/powerpoint/2010/main" val="433094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154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13</a:t>
            </a:fld>
            <a:endParaRPr lang="en-AU" dirty="0"/>
          </a:p>
        </p:txBody>
      </p:sp>
    </p:spTree>
    <p:extLst>
      <p:ext uri="{BB962C8B-B14F-4D97-AF65-F5344CB8AC3E}">
        <p14:creationId xmlns:p14="http://schemas.microsoft.com/office/powerpoint/2010/main" val="2817178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154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14</a:t>
            </a:fld>
            <a:endParaRPr lang="en-AU" dirty="0"/>
          </a:p>
        </p:txBody>
      </p:sp>
    </p:spTree>
    <p:extLst>
      <p:ext uri="{BB962C8B-B14F-4D97-AF65-F5344CB8AC3E}">
        <p14:creationId xmlns:p14="http://schemas.microsoft.com/office/powerpoint/2010/main" val="269419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151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4</a:t>
            </a:fld>
            <a:endParaRPr lang="en-AU" dirty="0"/>
          </a:p>
        </p:txBody>
      </p:sp>
    </p:spTree>
    <p:extLst>
      <p:ext uri="{BB962C8B-B14F-4D97-AF65-F5344CB8AC3E}">
        <p14:creationId xmlns:p14="http://schemas.microsoft.com/office/powerpoint/2010/main" val="328632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151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5</a:t>
            </a:fld>
            <a:endParaRPr lang="en-AU" dirty="0"/>
          </a:p>
        </p:txBody>
      </p:sp>
    </p:spTree>
    <p:extLst>
      <p:ext uri="{BB962C8B-B14F-4D97-AF65-F5344CB8AC3E}">
        <p14:creationId xmlns:p14="http://schemas.microsoft.com/office/powerpoint/2010/main" val="288110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152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6</a:t>
            </a:fld>
            <a:endParaRPr lang="en-AU" dirty="0"/>
          </a:p>
        </p:txBody>
      </p:sp>
    </p:spTree>
    <p:extLst>
      <p:ext uri="{BB962C8B-B14F-4D97-AF65-F5344CB8AC3E}">
        <p14:creationId xmlns:p14="http://schemas.microsoft.com/office/powerpoint/2010/main" val="229839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152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7</a:t>
            </a:fld>
            <a:endParaRPr lang="en-AU" dirty="0"/>
          </a:p>
        </p:txBody>
      </p:sp>
    </p:spTree>
    <p:extLst>
      <p:ext uri="{BB962C8B-B14F-4D97-AF65-F5344CB8AC3E}">
        <p14:creationId xmlns:p14="http://schemas.microsoft.com/office/powerpoint/2010/main" val="1783520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152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8</a:t>
            </a:fld>
            <a:endParaRPr lang="en-AU" dirty="0"/>
          </a:p>
        </p:txBody>
      </p:sp>
    </p:spTree>
    <p:extLst>
      <p:ext uri="{BB962C8B-B14F-4D97-AF65-F5344CB8AC3E}">
        <p14:creationId xmlns:p14="http://schemas.microsoft.com/office/powerpoint/2010/main" val="215543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152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9</a:t>
            </a:fld>
            <a:endParaRPr lang="en-AU" dirty="0"/>
          </a:p>
        </p:txBody>
      </p:sp>
    </p:spTree>
    <p:extLst>
      <p:ext uri="{BB962C8B-B14F-4D97-AF65-F5344CB8AC3E}">
        <p14:creationId xmlns:p14="http://schemas.microsoft.com/office/powerpoint/2010/main" val="1337872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153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10</a:t>
            </a:fld>
            <a:endParaRPr lang="en-AU" dirty="0"/>
          </a:p>
        </p:txBody>
      </p:sp>
    </p:spTree>
    <p:extLst>
      <p:ext uri="{BB962C8B-B14F-4D97-AF65-F5344CB8AC3E}">
        <p14:creationId xmlns:p14="http://schemas.microsoft.com/office/powerpoint/2010/main" val="272070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153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11</a:t>
            </a:fld>
            <a:endParaRPr lang="en-AU" dirty="0"/>
          </a:p>
        </p:txBody>
      </p:sp>
    </p:spTree>
    <p:extLst>
      <p:ext uri="{BB962C8B-B14F-4D97-AF65-F5344CB8AC3E}">
        <p14:creationId xmlns:p14="http://schemas.microsoft.com/office/powerpoint/2010/main" val="742838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10 – “SHALL IT BE GRACE OR SIN?”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Whence comes sin? From the devil, of course. Sin is of the devil, for the devil sinneth from the beginning. Well, then, how much more power is there in grace than there is in sin? It is as plain as ABC that there is just as much more power in grace than there is in sin, as there is more power in God than there is in the devil.</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10 – “SHALL IT BE GRACE OR SIN?”</a:t>
            </a:r>
          </a:p>
        </p:txBody>
      </p:sp>
    </p:spTree>
    <p:extLst>
      <p:ext uri="{BB962C8B-B14F-4D97-AF65-F5344CB8AC3E}">
        <p14:creationId xmlns:p14="http://schemas.microsoft.com/office/powerpoint/2010/main" val="318075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It is therefore also perfectly plain that the reign of grace is the reign of God, and that the reign of sin is the reign of Satan. And is it not therefore perfectly plain also that it is just as easy to serve God by the power of God as it is to serve Satan with the power of Satan?</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10 – “SHALL IT BE GRACE OR SIN?”</a:t>
            </a:r>
          </a:p>
        </p:txBody>
      </p:sp>
    </p:spTree>
    <p:extLst>
      <p:ext uri="{BB962C8B-B14F-4D97-AF65-F5344CB8AC3E}">
        <p14:creationId xmlns:p14="http://schemas.microsoft.com/office/powerpoint/2010/main" val="236479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Where the difficulty comes in, in all this, is that so many people try to serve God with the power of Satan. But that can never be done. "Either make the tree good and his fruit good, or else make the tree corrupt and his fruit corrupt." Men cannot gather grapes of thorns nor figs of thistles. The tree must be made good, root and branch.</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10 – “SHALL IT BE GRACE OR SIN?”</a:t>
            </a:r>
          </a:p>
        </p:txBody>
      </p:sp>
    </p:spTree>
    <p:extLst>
      <p:ext uri="{BB962C8B-B14F-4D97-AF65-F5344CB8AC3E}">
        <p14:creationId xmlns:p14="http://schemas.microsoft.com/office/powerpoint/2010/main" val="3918156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295400" y="1984058"/>
            <a:ext cx="15697199" cy="7209409"/>
          </a:xfrm>
          <a:prstGeom prst="rect">
            <a:avLst/>
          </a:prstGeom>
        </p:spPr>
        <p:txBody>
          <a:bodyPr wrap="square" lIns="0" tIns="0" rIns="0" bIns="0" rtlCol="0" anchor="t">
            <a:spAutoFit/>
          </a:bodyPr>
          <a:lstStyle/>
          <a:p>
            <a:pPr algn="just">
              <a:lnSpc>
                <a:spcPts val="7140"/>
              </a:lnSpc>
            </a:pPr>
            <a:r>
              <a:rPr lang="en-AU" sz="4900" dirty="0">
                <a:solidFill>
                  <a:srgbClr val="000000"/>
                </a:solidFill>
                <a:latin typeface="Alata"/>
              </a:rPr>
              <a:t>It must be made new. "Ye must be born again." "In Christ Jesus neither circumcision availeth anything nor uncircumcision, but a new creature." Let no one ever attempt to serve God with anything but the present, living power of God that makes him a new creature, with nothing but the much more abundant grace that condemns sin in the flesh and reigns through righteousness unto eternal life by Jesus Christ our Lord.</a:t>
            </a:r>
            <a:endParaRPr lang="en-US" sz="49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10 – “SHALL IT BE GRACE OR SIN?”</a:t>
            </a:r>
          </a:p>
        </p:txBody>
      </p:sp>
    </p:spTree>
    <p:extLst>
      <p:ext uri="{BB962C8B-B14F-4D97-AF65-F5344CB8AC3E}">
        <p14:creationId xmlns:p14="http://schemas.microsoft.com/office/powerpoint/2010/main" val="313187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Then the service of God will indeed be in "newness of life." Then it will be found that His yoke is indeed "easy" and His burden "light." Then His service will be found indeed to be with "joy unspeakable and full of glory."</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10 – “SHALL IT BE GRACE OR SIN?”</a:t>
            </a:r>
          </a:p>
        </p:txBody>
      </p:sp>
    </p:spTree>
    <p:extLst>
      <p:ext uri="{BB962C8B-B14F-4D97-AF65-F5344CB8AC3E}">
        <p14:creationId xmlns:p14="http://schemas.microsoft.com/office/powerpoint/2010/main" val="3451166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1" name="TextBox 10">
            <a:extLst>
              <a:ext uri="{FF2B5EF4-FFF2-40B4-BE49-F238E27FC236}">
                <a16:creationId xmlns:a16="http://schemas.microsoft.com/office/drawing/2014/main" id="{9DE28926-6D37-46FD-85CC-414B35AC353D}"/>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10 – “SHALL IT BE GRACE OR SIN?”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28700" y="2667889"/>
            <a:ext cx="16016504" cy="4175695"/>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10— </a:t>
            </a:r>
          </a:p>
          <a:p>
            <a:pPr algn="ctr">
              <a:lnSpc>
                <a:spcPts val="8260"/>
              </a:lnSpc>
            </a:pPr>
            <a:r>
              <a:rPr lang="en-US" sz="5900" dirty="0">
                <a:solidFill>
                  <a:srgbClr val="000000"/>
                </a:solidFill>
                <a:latin typeface="Alata"/>
              </a:rPr>
              <a:t>“SHALL IT BE GRACE OR SIN?"</a:t>
            </a:r>
          </a:p>
          <a:p>
            <a:pPr algn="ctr">
              <a:lnSpc>
                <a:spcPts val="8260"/>
              </a:lnSpc>
            </a:pPr>
            <a:r>
              <a:rPr lang="en-US" sz="5900" dirty="0">
                <a:solidFill>
                  <a:srgbClr val="000000"/>
                </a:solidFill>
                <a:latin typeface="Alata"/>
              </a:rPr>
              <a:t>Part 1</a:t>
            </a:r>
          </a:p>
          <a:p>
            <a:pPr algn="ctr">
              <a:lnSpc>
                <a:spcPts val="8260"/>
              </a:lnSpc>
            </a:pPr>
            <a:endParaRPr lang="en-US" sz="5900" dirty="0">
              <a:solidFill>
                <a:srgbClr val="000000"/>
              </a:solidFill>
              <a:latin typeface="Alata"/>
            </a:endParaRPr>
          </a:p>
        </p:txBody>
      </p:sp>
      <p:sp>
        <p:nvSpPr>
          <p:cNvPr id="11" name="TextBox 10">
            <a:extLst>
              <a:ext uri="{FF2B5EF4-FFF2-40B4-BE49-F238E27FC236}">
                <a16:creationId xmlns:a16="http://schemas.microsoft.com/office/drawing/2014/main" id="{6E46337A-28A3-474C-B4F2-C5A05900EC8C}"/>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10 – “SHALL IT BE GRACE OR SIN?”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It can never be repeated too often, that under the reign of grace it is just as easy to do right, as under the reign of sin it is easy to do wrong. This must be so, for if there is not more power in grace than there is in sin, then there can be no salvation from sin. But there is salvation from sin. This no one who believes Christianity can deny.</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10 – “SHALL IT BE GRACE OR SIN?”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Yet salvation from sin certainly depends upon there being more power in grace than there is in sin. Then, there being more power in grace than there is in sin, it cannot possibly be otherwise than that wherever the power of grace can have control, it will be just as easy to do right as without this it is easy to do wrong.</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10 – “SHALL IT BE GRACE OR SIN?”</a:t>
            </a:r>
          </a:p>
        </p:txBody>
      </p:sp>
    </p:spTree>
    <p:extLst>
      <p:ext uri="{BB962C8B-B14F-4D97-AF65-F5344CB8AC3E}">
        <p14:creationId xmlns:p14="http://schemas.microsoft.com/office/powerpoint/2010/main" val="2469530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No man ever yet naturally found it difficult to do wrong. His great difficulty has always been to do right. But this is because man naturally is enslaved to a power – the power of sin – that is absolute in its reign. And so long as that power has sway, it is not only difficult but impossible to do the good that he knows and that he would.</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10 – “SHALL IT BE GRACE OR SIN?”</a:t>
            </a:r>
          </a:p>
        </p:txBody>
      </p:sp>
    </p:spTree>
    <p:extLst>
      <p:ext uri="{BB962C8B-B14F-4D97-AF65-F5344CB8AC3E}">
        <p14:creationId xmlns:p14="http://schemas.microsoft.com/office/powerpoint/2010/main" val="125845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But let a mightier power than that have sway, then is it not plain enough that it will be just as easy to serve the will of the mightier power, when it reigns, as it was to serve the will of the other power, when it reigned?</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10 – “SHALL IT BE GRACE OR SIN?”</a:t>
            </a:r>
          </a:p>
        </p:txBody>
      </p:sp>
    </p:spTree>
    <p:extLst>
      <p:ext uri="{BB962C8B-B14F-4D97-AF65-F5344CB8AC3E}">
        <p14:creationId xmlns:p14="http://schemas.microsoft.com/office/powerpoint/2010/main" val="196968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But grace is not simply more powerful than is sin. If this were indeed all, even then there would be fullness of hope and good cheer to every sinner in the world. But this, good as it would be, is not all. It is not nearly all.</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10 – “SHALL IT BE GRACE OR SIN?”</a:t>
            </a:r>
          </a:p>
        </p:txBody>
      </p:sp>
    </p:spTree>
    <p:extLst>
      <p:ext uri="{BB962C8B-B14F-4D97-AF65-F5344CB8AC3E}">
        <p14:creationId xmlns:p14="http://schemas.microsoft.com/office/powerpoint/2010/main" val="155177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There is much more power in grace than there is in sin. For "where sin abounded, grace did much more abound." And just as much more power in grace than there is in sin, just so much more hope and good cheer there are for every sinner in the world.</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10 – “SHALL IT BE GRACE OR SIN?”</a:t>
            </a:r>
          </a:p>
        </p:txBody>
      </p:sp>
    </p:spTree>
    <p:extLst>
      <p:ext uri="{BB962C8B-B14F-4D97-AF65-F5344CB8AC3E}">
        <p14:creationId xmlns:p14="http://schemas.microsoft.com/office/powerpoint/2010/main" val="13056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How much more power, then, is there in grace than there is in sin? Let me think a moment. Let me ask myself a question or two. Whence comes grace? From God, to be sure. "Grace be unto you, and peace, from God our Father, and from the Lord Jesus Christ."</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10 – “SHALL IT BE GRACE OR SIN?”</a:t>
            </a:r>
          </a:p>
        </p:txBody>
      </p:sp>
    </p:spTree>
    <p:extLst>
      <p:ext uri="{BB962C8B-B14F-4D97-AF65-F5344CB8AC3E}">
        <p14:creationId xmlns:p14="http://schemas.microsoft.com/office/powerpoint/2010/main" val="3962636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1110</Words>
  <Application>Microsoft Office PowerPoint</Application>
  <PresentationFormat>Custom</PresentationFormat>
  <Paragraphs>72</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Alata</vt:lpstr>
      <vt:lpstr>Pinyon Script</vt:lpstr>
      <vt:lpstr>Abril Fatface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cp:lastModifiedBy>Kylie</cp:lastModifiedBy>
  <cp:revision>8</cp:revision>
  <dcterms:created xsi:type="dcterms:W3CDTF">2006-08-16T00:00:00Z</dcterms:created>
  <dcterms:modified xsi:type="dcterms:W3CDTF">2022-11-22T10:48:25Z</dcterms:modified>
  <dc:identifier>DAFJYYXd1OI</dc:identifier>
</cp:coreProperties>
</file>