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75" r:id="rId6"/>
    <p:sldId id="276" r:id="rId7"/>
    <p:sldId id="277" r:id="rId8"/>
    <p:sldId id="278" r:id="rId9"/>
    <p:sldId id="279" r:id="rId10"/>
    <p:sldId id="280" r:id="rId11"/>
    <p:sldId id="274" r:id="rId12"/>
  </p:sldIdLst>
  <p:sldSz cx="18288000" cy="10287000"/>
  <p:notesSz cx="6858000" cy="9144000"/>
  <p:embeddedFontLst>
    <p:embeddedFont>
      <p:font typeface="Abril Fatface" panose="020B0604020202020204" charset="0"/>
      <p:regular r:id="rId14"/>
    </p:embeddedFont>
    <p:embeddedFont>
      <p:font typeface="Alata" panose="020B0604020202020204" charset="0"/>
      <p:regular r:id="rId15"/>
    </p:embeddedFont>
    <p:embeddedFont>
      <p:font typeface="Calibri" panose="020F0502020204030204" pitchFamily="34" charset="0"/>
      <p:regular r:id="rId16"/>
      <p:bold r:id="rId17"/>
      <p:italic r:id="rId18"/>
      <p:boldItalic r:id="rId19"/>
    </p:embeddedFont>
    <p:embeddedFont>
      <p:font typeface="Pinyon Script"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411162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237784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243619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315684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8781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94830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145176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11410" y="1441822"/>
            <a:ext cx="14755513" cy="7206268"/>
          </a:xfrm>
          <a:prstGeom prst="rect">
            <a:avLst/>
          </a:prstGeom>
        </p:spPr>
        <p:txBody>
          <a:bodyPr lIns="0" tIns="0" rIns="0" bIns="0" rtlCol="0" anchor="t">
            <a:spAutoFit/>
          </a:bodyPr>
          <a:lstStyle/>
          <a:p>
            <a:pPr algn="just">
              <a:lnSpc>
                <a:spcPts val="7140"/>
              </a:lnSpc>
            </a:pPr>
            <a:r>
              <a:rPr lang="en-AU" sz="4800" dirty="0">
                <a:solidFill>
                  <a:srgbClr val="000000"/>
                </a:solidFill>
                <a:latin typeface="Alata"/>
              </a:rPr>
              <a:t>You, therefore, in like manner, consider not the weakness of your own body, but the power and grace of our Lord, being assured that the same word which can create a universe and raise the dead can also create in you a clean heart and make you alive unto God. And so you shall be a child of Abraham, even a child of God by faith in Christ Jesus.</a:t>
            </a:r>
          </a:p>
          <a:p>
            <a:pPr algn="just">
              <a:lnSpc>
                <a:spcPts val="7140"/>
              </a:lnSpc>
            </a:pPr>
            <a:r>
              <a:rPr lang="en-AU" sz="4800" dirty="0">
                <a:solidFill>
                  <a:srgbClr val="000000"/>
                </a:solidFill>
                <a:latin typeface="Alata"/>
              </a:rPr>
              <a:t>E. J. Waggoner -Signs of the times, October 13, 1890</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97566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1" name="TextBox 10">
            <a:extLst>
              <a:ext uri="{FF2B5EF4-FFF2-40B4-BE49-F238E27FC236}">
                <a16:creationId xmlns:a16="http://schemas.microsoft.com/office/drawing/2014/main" id="{35940CA7-7D87-403C-B39B-DA3B42B6C2FF}"/>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3— “FOR OUR SAKE ALSO"</a:t>
            </a:r>
          </a:p>
          <a:p>
            <a:pPr algn="ctr">
              <a:lnSpc>
                <a:spcPts val="8260"/>
              </a:lnSpc>
            </a:pPr>
            <a:r>
              <a:rPr lang="en-US" sz="5900" dirty="0">
                <a:solidFill>
                  <a:srgbClr val="000000"/>
                </a:solidFill>
                <a:latin typeface="Alata"/>
              </a:rPr>
              <a:t>Part 2</a:t>
            </a:r>
          </a:p>
          <a:p>
            <a:pPr algn="ctr">
              <a:lnSpc>
                <a:spcPts val="8260"/>
              </a:lnSpc>
            </a:pPr>
            <a:endParaRPr lang="en-US" sz="5900" dirty="0">
              <a:solidFill>
                <a:srgbClr val="000000"/>
              </a:solidFill>
              <a:latin typeface="Alata"/>
            </a:endParaRPr>
          </a:p>
        </p:txBody>
      </p:sp>
      <p:sp>
        <p:nvSpPr>
          <p:cNvPr id="11" name="TextBox 10">
            <a:extLst>
              <a:ext uri="{FF2B5EF4-FFF2-40B4-BE49-F238E27FC236}">
                <a16:creationId xmlns:a16="http://schemas.microsoft.com/office/drawing/2014/main" id="{DEBF211F-A07E-430E-9973-76F29A339A98}"/>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29983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So Abraham's faith was the same that ours must be, and in the same object. The fact that it is by faith in the death and resurrection of Christ that we have the same righteousness imputed to us that was imputed to Abraham, shows that Abraham's faith was likewise in the death and resurrection of Christ.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27079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All the promises of God to Abraham were for us as well as for him. Indeed, we are told in one place that they were specially for our benefit. "When God made promise to Abraham, because he could swear by no greater, he sware by himself."</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6114B2A3-256C-4274-BB6A-897F017753F5}"/>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"Wherein God, willing more abundantly to show unto the heirs of promise the immutability of his counsel, confirmed it by an oath: that by two immutable things, in which it was impossible for God to lie, we might have a strong consolation, who have fled for refuge to lay hold upon the hope set before us." Heb. 6:13, 17, 18.</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51171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let us make this matter a little more personal before leaving it. Trembling soul, say not that your sins are so many and that you are so weak that there is no hope for you. Christ came to save the lost, and He is able to save to the uttermost those that come to God by Him.</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386872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You are weak, but He says, "My strength is made perfect in weakness." 2 Cor. 12:9. And the inspired record tells us of those who "out of weakness were made strong." Heb. 11:34. That means that God took their very weakness and turned it into strength. In so doing He demonstrates His power. It is His way of working.</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114474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For "God hath chosen the weak things of the world to confound the things which are mighty, and base things of the world, and things which are despised hath God chosen, yea, and things which are not, to bring to naught things that are; that no flesh should glory in his presence." 1 Cor. 1:27-29.</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102174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Have the simple faith of Abraham. How did he attain to righteousness? By not considering the deadness and powerlessness of his own body, but</a:t>
            </a:r>
          </a:p>
          <a:p>
            <a:pPr algn="just">
              <a:lnSpc>
                <a:spcPts val="7140"/>
              </a:lnSpc>
            </a:pPr>
            <a:r>
              <a:rPr lang="en-AU" sz="5100" dirty="0">
                <a:solidFill>
                  <a:srgbClr val="000000"/>
                </a:solidFill>
                <a:latin typeface="Alata"/>
              </a:rPr>
              <a:t>by being willing to grant all the glory to God, strong in faith that He could bring all things out of that which was not.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AA167DA6-8437-42A1-8C54-A411B14F4CC6}"/>
              </a:ext>
            </a:extLst>
          </p:cNvPr>
          <p:cNvSpPr txBox="1"/>
          <p:nvPr/>
        </p:nvSpPr>
        <p:spPr>
          <a:xfrm>
            <a:off x="9519004" y="351212"/>
            <a:ext cx="82801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3 - “FOR OUR SAKE ALSO"</a:t>
            </a:r>
          </a:p>
        </p:txBody>
      </p:sp>
    </p:spTree>
    <p:extLst>
      <p:ext uri="{BB962C8B-B14F-4D97-AF65-F5344CB8AC3E}">
        <p14:creationId xmlns:p14="http://schemas.microsoft.com/office/powerpoint/2010/main" val="972363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738</Words>
  <Application>Microsoft Office PowerPoint</Application>
  <PresentationFormat>Custom</PresentationFormat>
  <Paragraphs>53</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Pinyon Script</vt:lpstr>
      <vt:lpstr>Abril Fatface</vt:lpstr>
      <vt:lpstr>Arial</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11</cp:revision>
  <dcterms:created xsi:type="dcterms:W3CDTF">2006-08-16T00:00:00Z</dcterms:created>
  <dcterms:modified xsi:type="dcterms:W3CDTF">2022-11-20T07:26:30Z</dcterms:modified>
  <dc:identifier>DAFJYYXd1OI</dc:identifier>
</cp:coreProperties>
</file>