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75" r:id="rId5"/>
    <p:sldId id="276" r:id="rId6"/>
    <p:sldId id="277" r:id="rId7"/>
    <p:sldId id="278" r:id="rId8"/>
    <p:sldId id="279" r:id="rId9"/>
    <p:sldId id="280" r:id="rId10"/>
    <p:sldId id="281" r:id="rId11"/>
    <p:sldId id="282" r:id="rId12"/>
    <p:sldId id="283" r:id="rId13"/>
    <p:sldId id="284" r:id="rId14"/>
    <p:sldId id="285" r:id="rId15"/>
    <p:sldId id="286" r:id="rId16"/>
    <p:sldId id="274" r:id="rId17"/>
  </p:sldIdLst>
  <p:sldSz cx="18288000" cy="10287000"/>
  <p:notesSz cx="6858000" cy="9144000"/>
  <p:embeddedFontLst>
    <p:embeddedFont>
      <p:font typeface="Abril Fatface" panose="020B0604020202020204" charset="0"/>
      <p:regular r:id="rId19"/>
    </p:embeddedFont>
    <p:embeddedFont>
      <p:font typeface="Alata" panose="020B0604020202020204" charset="0"/>
      <p:regular r:id="rId20"/>
    </p:embeddedFont>
    <p:embeddedFont>
      <p:font typeface="Calibri" panose="020F0502020204030204" pitchFamily="34" charset="0"/>
      <p:regular r:id="rId21"/>
      <p:bold r:id="rId22"/>
      <p:italic r:id="rId23"/>
      <p:boldItalic r:id="rId24"/>
    </p:embeddedFont>
    <p:embeddedFont>
      <p:font typeface="Pinyon Script"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22/11/2022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105464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328072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7549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15</a:t>
            </a:fld>
            <a:endParaRPr lang="en-AU" dirty="0"/>
          </a:p>
        </p:txBody>
      </p:sp>
    </p:spTree>
    <p:extLst>
      <p:ext uri="{BB962C8B-B14F-4D97-AF65-F5344CB8AC3E}">
        <p14:creationId xmlns:p14="http://schemas.microsoft.com/office/powerpoint/2010/main" val="131388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89532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63816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294320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93994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2231937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389046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148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360097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1" name="TextBox 10">
            <a:extLst>
              <a:ext uri="{FF2B5EF4-FFF2-40B4-BE49-F238E27FC236}">
                <a16:creationId xmlns:a16="http://schemas.microsoft.com/office/drawing/2014/main" id="{07337FDC-5D52-4680-AED3-927623F6F285}"/>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297723" y="1984058"/>
            <a:ext cx="13704277"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Thus the Lord wants all to be saved and therefore He gave all of His grace, bringing salvation to all. The marginal reading of this text tells it that way, and it is just as true as the reading in the verse itself. Here it is: "The grace of God that bringeth salvation to all men, hath appeared."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210284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297723" y="1984058"/>
            <a:ext cx="13704277"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All the grace of God is given freely to every one, bringing salvation to all. Whether all or any one will receive it, that is another question. What we are studying now is the truth and the fact that God has given it. Having given it all, He is clear, even though men may reject it.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312107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297723" y="1984058"/>
            <a:ext cx="13704277"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The Lord wants us to be perfect, and so it is written: "Be ye therefore perfect, even as your Father which is in heaven is perfect." Desiring that we shall be perfect, He has given us, every one , all the grace that He has, bringing the fullness of His salvation, that every man may be presented perfect in Christ Jesus. </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3193347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219200" y="1984058"/>
            <a:ext cx="15925800"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The very purpose of this gift of His boundless grace is that we may be made like Jesus, Who is the image of God. Even so it is written: "Unto every one of us is given grace according to the measure of the gift of Christ. . . . for the perfecting of the saints. . . . till we all come in the unity of the faith and of the knowledge of the Son of God, unto a perfect man, unto the measure of the stature of the fullness of Christ."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2426247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057400" y="1984058"/>
            <a:ext cx="14173200"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Do you want to be like Jesus? Then receive the grace that He has so fully and so freely given. Receive it in the measure in which He has given it, not in the measure in which you think you deserve it. Yield yourself to it, that it may work in you and for you the wondrous purpose for which it is given, and it will do it.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16558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057400" y="1984058"/>
            <a:ext cx="14173200"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It will make you like Jesus. It will accomplish the purpose and the wish of Him who has given it. "Yield yourselves unto God." "I beseech you also that ye receive not the grace of God in vain.“ </a:t>
            </a:r>
          </a:p>
          <a:p>
            <a:pPr algn="just">
              <a:lnSpc>
                <a:spcPts val="7140"/>
              </a:lnSpc>
            </a:pPr>
            <a:r>
              <a:rPr lang="en-AU" sz="5100" dirty="0">
                <a:solidFill>
                  <a:srgbClr val="000000"/>
                </a:solidFill>
                <a:latin typeface="Alata"/>
              </a:rPr>
              <a:t>A. T. Jones</a:t>
            </a:r>
          </a:p>
          <a:p>
            <a:pPr algn="just">
              <a:lnSpc>
                <a:spcPts val="7140"/>
              </a:lnSpc>
            </a:pPr>
            <a:r>
              <a:rPr lang="en-AU" sz="5100" dirty="0">
                <a:solidFill>
                  <a:srgbClr val="000000"/>
                </a:solidFill>
                <a:latin typeface="Alata"/>
              </a:rPr>
              <a:t>Review and Herald, April 17, 1894</a:t>
            </a: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313985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9">
            <a:extLst>
              <a:ext uri="{FF2B5EF4-FFF2-40B4-BE49-F238E27FC236}">
                <a16:creationId xmlns:a16="http://schemas.microsoft.com/office/drawing/2014/main" id="{76AB4F55-B0F5-4931-9B28-42CC58A5831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3111301"/>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9— </a:t>
            </a:r>
          </a:p>
          <a:p>
            <a:pPr algn="ctr">
              <a:lnSpc>
                <a:spcPts val="8260"/>
              </a:lnSpc>
            </a:pPr>
            <a:r>
              <a:rPr lang="en-US" sz="5900" dirty="0">
                <a:solidFill>
                  <a:srgbClr val="000000"/>
                </a:solidFill>
                <a:latin typeface="Alata"/>
              </a:rPr>
              <a:t>“BOUNDLESS GRACE FREE TO ALL”</a:t>
            </a:r>
          </a:p>
          <a:p>
            <a:pPr algn="ctr">
              <a:lnSpc>
                <a:spcPts val="8260"/>
              </a:lnSpc>
            </a:pPr>
            <a:endParaRPr lang="en-US" sz="5900" dirty="0">
              <a:solidFill>
                <a:srgbClr val="000000"/>
              </a:solidFill>
              <a:latin typeface="Alata"/>
            </a:endParaRPr>
          </a:p>
        </p:txBody>
      </p:sp>
      <p:sp>
        <p:nvSpPr>
          <p:cNvPr id="12" name="TextBox 11">
            <a:extLst>
              <a:ext uri="{FF2B5EF4-FFF2-40B4-BE49-F238E27FC236}">
                <a16:creationId xmlns:a16="http://schemas.microsoft.com/office/drawing/2014/main" id="{C28BB14B-3F13-4E97-9CE1-F0BBCD9D9F05}"/>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057400" y="1984058"/>
            <a:ext cx="14249400"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"Unto every one of us is given grace according to the measure of the gift of Christ." Eph. 4:7. The measure of the gift of Christ is "all the fulness of the Godhead bodily." This is true whether viewed as the measure of the gift which God made in giving Christ or as the measure of the gift which Christ Himself gave.</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295400" y="1984058"/>
            <a:ext cx="1569719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For the gift that God gave is His only begotten Son, and in "him dwelleth all the fulness of the Godhead bodily." Therefore, from this standpoint the measure of the gift of Christ being only the measure of the fulness of the Godhead bodily and this being only the measure of the grace that is given to every one of us, it follows that unto every one of us is given grace without measure, simply boundless grace.</a:t>
            </a:r>
            <a:endParaRPr lang="en-US" sz="5100" dirty="0">
              <a:solidFill>
                <a:srgbClr val="000000"/>
              </a:solidFill>
              <a:latin typeface="Alata"/>
            </a:endParaRPr>
          </a:p>
        </p:txBody>
      </p:sp>
      <p:sp>
        <p:nvSpPr>
          <p:cNvPr id="10" name="TextBox 9">
            <a:extLst>
              <a:ext uri="{FF2B5EF4-FFF2-40B4-BE49-F238E27FC236}">
                <a16:creationId xmlns:a16="http://schemas.microsoft.com/office/drawing/2014/main" id="{A790676A-6FCA-4A81-B8C5-97FAD205495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524000" y="1984058"/>
            <a:ext cx="15316200"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Viewed from the measure of the gift in which Christ Himself gives to us, it is the same, because "he gave himself for us." He gave Himself for our sins, and in this He gave Himself to us. And as in Him dwelleth all the fullness of the Godhead bodily, and as He gave Himself, then the measure of the gift of Christ on His own part is also only the measure of the fullness of the Godhead bodily.</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5567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981200" y="1984058"/>
            <a:ext cx="14401800" cy="3573607"/>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It therefore follows that from this standpoint also the measure of grace that is given to every one of us is only the measure of the fullness of the Godhead; that is, simply immeasurable.</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206773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297723" y="1984058"/>
            <a:ext cx="13704277"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Thus in whatever way it is viewed, the plain word of the Lord is that unto every one of us He has given grace to the measure of the fullness of the Godhead bodily; that is, boundless, immeasurable grace – all the grace He has. This is good. But it is just the Lord; it is just like the Lord to do that, for He is good.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362074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297723" y="1984058"/>
            <a:ext cx="13704277"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this boundless grace is all given, given freely, to "every one of us." To us it is. To you and me, just as we are. And that is good. We need just that much grace to make us what the Lord wants us to be. And He is just so kind as to give it all to us freely that we may be indeed just what He wants us to be.</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83071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297723" y="1984058"/>
            <a:ext cx="13704277"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The Lord wants every one of us to be saved, and that with the very fullness of salvation. And therefore He has given to every one of us the very fullness of grace, because it is grace that brings the salvation. For it is written, "The grace of God that bringeth salvation hath appeared to all men." Titus 2:11.</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CF86B75E-1779-41A5-AC11-1A78B0635E2A}"/>
              </a:ext>
            </a:extLst>
          </p:cNvPr>
          <p:cNvSpPr txBox="1"/>
          <p:nvPr/>
        </p:nvSpPr>
        <p:spPr>
          <a:xfrm>
            <a:off x="6781800" y="385763"/>
            <a:ext cx="10824984"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9 - “BOUNDLESS GRACE FREE TO ALL"</a:t>
            </a:r>
            <a:endParaRPr lang="en-US" sz="3235" spc="210" dirty="0">
              <a:solidFill>
                <a:srgbClr val="EAEBEC"/>
              </a:solidFill>
              <a:latin typeface="Abril Fatface"/>
            </a:endParaRPr>
          </a:p>
        </p:txBody>
      </p:sp>
    </p:spTree>
    <p:extLst>
      <p:ext uri="{BB962C8B-B14F-4D97-AF65-F5344CB8AC3E}">
        <p14:creationId xmlns:p14="http://schemas.microsoft.com/office/powerpoint/2010/main" val="947077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1249</Words>
  <Application>Microsoft Office PowerPoint</Application>
  <PresentationFormat>Custom</PresentationFormat>
  <Paragraphs>78</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Alata</vt:lpstr>
      <vt:lpstr>Calibri</vt:lpstr>
      <vt:lpstr>Pinyon Script</vt:lpstr>
      <vt:lpstr>Abril Fatface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33</cp:revision>
  <dcterms:created xsi:type="dcterms:W3CDTF">2006-08-16T00:00:00Z</dcterms:created>
  <dcterms:modified xsi:type="dcterms:W3CDTF">2022-11-22T10:15:59Z</dcterms:modified>
  <dc:identifier>DAFJYYXd1OI</dc:identifier>
</cp:coreProperties>
</file>